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Inter SemiBold"/>
      <p:regular r:id="rId29"/>
      <p:bold r:id="rId30"/>
      <p:italic r:id="rId31"/>
      <p:boldItalic r:id="rId32"/>
    </p:embeddedFont>
    <p:embeddedFont>
      <p:font typeface="Inter"/>
      <p:regular r:id="rId33"/>
      <p:bold r:id="rId34"/>
      <p:italic r:id="rId35"/>
      <p:boldItalic r:id="rId36"/>
    </p:embeddedFont>
    <p:embeddedFont>
      <p:font typeface="Inter Medium"/>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Medium-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SemiBold-italic.fntdata"/><Relationship Id="rId30" Type="http://schemas.openxmlformats.org/officeDocument/2006/relationships/font" Target="fonts/InterSemiBold-bold.fntdata"/><Relationship Id="rId11" Type="http://schemas.openxmlformats.org/officeDocument/2006/relationships/slide" Target="slides/slide6.xml"/><Relationship Id="rId33" Type="http://schemas.openxmlformats.org/officeDocument/2006/relationships/font" Target="fonts/Inter-regular.fntdata"/><Relationship Id="rId10" Type="http://schemas.openxmlformats.org/officeDocument/2006/relationships/slide" Target="slides/slide5.xml"/><Relationship Id="rId32" Type="http://schemas.openxmlformats.org/officeDocument/2006/relationships/font" Target="fonts/InterSemiBold-boldItalic.fntdata"/><Relationship Id="rId13" Type="http://schemas.openxmlformats.org/officeDocument/2006/relationships/slide" Target="slides/slide8.xml"/><Relationship Id="rId35" Type="http://schemas.openxmlformats.org/officeDocument/2006/relationships/font" Target="fonts/Inter-italic.fntdata"/><Relationship Id="rId12" Type="http://schemas.openxmlformats.org/officeDocument/2006/relationships/slide" Target="slides/slide7.xml"/><Relationship Id="rId34" Type="http://schemas.openxmlformats.org/officeDocument/2006/relationships/font" Target="fonts/Inter-bold.fntdata"/><Relationship Id="rId15" Type="http://schemas.openxmlformats.org/officeDocument/2006/relationships/slide" Target="slides/slide10.xml"/><Relationship Id="rId37" Type="http://schemas.openxmlformats.org/officeDocument/2006/relationships/font" Target="fonts/InterMedium-regular.fntdata"/><Relationship Id="rId14" Type="http://schemas.openxmlformats.org/officeDocument/2006/relationships/slide" Target="slides/slide9.xml"/><Relationship Id="rId36" Type="http://schemas.openxmlformats.org/officeDocument/2006/relationships/font" Target="fonts/Inter-boldItalic.fntdata"/><Relationship Id="rId17" Type="http://schemas.openxmlformats.org/officeDocument/2006/relationships/slide" Target="slides/slide12.xml"/><Relationship Id="rId39" Type="http://schemas.openxmlformats.org/officeDocument/2006/relationships/font" Target="fonts/InterMedium-italic.fntdata"/><Relationship Id="rId16" Type="http://schemas.openxmlformats.org/officeDocument/2006/relationships/slide" Target="slides/slide11.xml"/><Relationship Id="rId38" Type="http://schemas.openxmlformats.org/officeDocument/2006/relationships/font" Target="fonts/Inter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bc1e75076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bc1e75076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2839604a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2839604a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
            </a:r>
            <a:r>
              <a:rPr lang="en">
                <a:solidFill>
                  <a:schemeClr val="dk1"/>
                </a:solidFill>
              </a:rPr>
              <a:t>Emily]</a:t>
            </a:r>
            <a:endParaRPr sz="900">
              <a:solidFill>
                <a:schemeClr val="dk1"/>
              </a:solidFill>
            </a:endParaRPr>
          </a:p>
          <a:p>
            <a:pPr indent="-1270" lvl="0" marL="0" rtl="0" algn="l">
              <a:spcBef>
                <a:spcPts val="100"/>
              </a:spcBef>
              <a:spcAft>
                <a:spcPts val="0"/>
              </a:spcAft>
              <a:buNone/>
            </a:pPr>
            <a:r>
              <a:t/>
            </a:r>
            <a:endParaRPr sz="900">
              <a:solidFill>
                <a:schemeClr val="dk1"/>
              </a:solidFill>
            </a:endParaRPr>
          </a:p>
          <a:p>
            <a:pPr indent="-1270" lvl="0" marL="0" rtl="0" algn="l">
              <a:spcBef>
                <a:spcPts val="100"/>
              </a:spcBef>
              <a:spcAft>
                <a:spcPts val="0"/>
              </a:spcAft>
              <a:buNone/>
            </a:pPr>
            <a:r>
              <a:rPr lang="en" sz="900">
                <a:solidFill>
                  <a:schemeClr val="dk1"/>
                </a:solidFill>
              </a:rPr>
              <a:t>Our </a:t>
            </a:r>
            <a:r>
              <a:rPr lang="en" sz="900">
                <a:solidFill>
                  <a:schemeClr val="dk1"/>
                </a:solidFill>
              </a:rPr>
              <a:t>solution</a:t>
            </a:r>
            <a:r>
              <a:rPr lang="en" sz="900">
                <a:solidFill>
                  <a:schemeClr val="dk1"/>
                </a:solidFill>
              </a:rPr>
              <a:t> is made possible by implementation of a posit reporting suite including posit connect, workbench, and package manager. R shiny is an emerging piece of technology in the clinical analytics space that is gaining </a:t>
            </a:r>
            <a:r>
              <a:rPr lang="en" sz="900">
                <a:solidFill>
                  <a:schemeClr val="dk1"/>
                </a:solidFill>
              </a:rPr>
              <a:t>popularity</a:t>
            </a:r>
            <a:r>
              <a:rPr lang="en" sz="900">
                <a:solidFill>
                  <a:schemeClr val="dk1"/>
                </a:solidFill>
              </a:rPr>
              <a:t> and adoption in industry.</a:t>
            </a:r>
            <a:endParaRPr sz="900">
              <a:solidFill>
                <a:schemeClr val="dk1"/>
              </a:solidFill>
            </a:endParaRPr>
          </a:p>
          <a:p>
            <a:pPr indent="-1270" lvl="0" marL="0" rtl="0" algn="l">
              <a:spcBef>
                <a:spcPts val="100"/>
              </a:spcBef>
              <a:spcAft>
                <a:spcPts val="0"/>
              </a:spcAft>
              <a:buNone/>
            </a:pPr>
            <a:r>
              <a:t/>
            </a:r>
            <a:endParaRPr sz="900">
              <a:solidFill>
                <a:schemeClr val="dk1"/>
              </a:solidFill>
            </a:endParaRPr>
          </a:p>
          <a:p>
            <a:pPr indent="-1270" lvl="0" marL="0" rtl="0" algn="l">
              <a:spcBef>
                <a:spcPts val="100"/>
              </a:spcBef>
              <a:spcAft>
                <a:spcPts val="0"/>
              </a:spcAft>
              <a:buNone/>
            </a:pPr>
            <a:r>
              <a:rPr lang="en" sz="900">
                <a:solidFill>
                  <a:schemeClr val="dk1"/>
                </a:solidFill>
              </a:rPr>
              <a:t>The CDAP team we represent is </a:t>
            </a:r>
            <a:r>
              <a:rPr lang="en" sz="900">
                <a:solidFill>
                  <a:schemeClr val="dk1"/>
                </a:solidFill>
              </a:rPr>
              <a:t>trained</a:t>
            </a:r>
            <a:r>
              <a:rPr lang="en" sz="900">
                <a:solidFill>
                  <a:schemeClr val="dk1"/>
                </a:solidFill>
              </a:rPr>
              <a:t> in </a:t>
            </a:r>
            <a:r>
              <a:rPr lang="en" sz="900">
                <a:solidFill>
                  <a:schemeClr val="dk1"/>
                </a:solidFill>
              </a:rPr>
              <a:t>biostatistics and bioinformatics and was already familiar with the R programming language making adoption of R Shiny a natural progression</a:t>
            </a:r>
            <a:endParaRPr sz="900">
              <a:solidFill>
                <a:schemeClr val="dk1"/>
              </a:solidFill>
            </a:endParaRPr>
          </a:p>
          <a:p>
            <a:pPr indent="-1270" lvl="0" marL="0" rtl="0" algn="l">
              <a:spcBef>
                <a:spcPts val="100"/>
              </a:spcBef>
              <a:spcAft>
                <a:spcPts val="0"/>
              </a:spcAft>
              <a:buNone/>
            </a:pPr>
            <a:r>
              <a:t/>
            </a:r>
            <a:endParaRPr sz="900">
              <a:solidFill>
                <a:schemeClr val="dk1"/>
              </a:solidFill>
            </a:endParaRPr>
          </a:p>
          <a:p>
            <a:pPr indent="-1270" lvl="0" marL="0" rtl="0" algn="l">
              <a:spcBef>
                <a:spcPts val="100"/>
              </a:spcBef>
              <a:spcAft>
                <a:spcPts val="0"/>
              </a:spcAft>
              <a:buNone/>
            </a:pPr>
            <a:r>
              <a:rPr lang="en" sz="900">
                <a:solidFill>
                  <a:schemeClr val="dk1"/>
                </a:solidFill>
              </a:rPr>
              <a:t>….. You already have a team like this internally? ……</a:t>
            </a:r>
            <a:endParaRPr sz="900">
              <a:solidFill>
                <a:schemeClr val="dk1"/>
              </a:solidFill>
            </a:endParaRPr>
          </a:p>
          <a:p>
            <a:pPr indent="-1270" lvl="0" marL="0" rtl="0" algn="l">
              <a:spcBef>
                <a:spcPts val="100"/>
              </a:spcBef>
              <a:spcAft>
                <a:spcPts val="0"/>
              </a:spcAft>
              <a:buNone/>
            </a:pPr>
            <a:r>
              <a:t/>
            </a:r>
            <a:endParaRPr sz="900">
              <a:solidFill>
                <a:schemeClr val="dk1"/>
              </a:solidFill>
            </a:endParaRPr>
          </a:p>
          <a:p>
            <a:pPr indent="-1270" lvl="0" marL="0" rtl="0" algn="l">
              <a:spcBef>
                <a:spcPts val="100"/>
              </a:spcBef>
              <a:spcAft>
                <a:spcPts val="0"/>
              </a:spcAft>
              <a:buNone/>
            </a:pPr>
            <a:r>
              <a:rPr lang="en" sz="900">
                <a:solidFill>
                  <a:schemeClr val="dk1"/>
                </a:solidFill>
              </a:rPr>
              <a:t>The power of R Shiny comes from its ability to create highly customizable and interactive web applications for clinical trial data visualization. It’s a ideal tool as is bridges the gap between our analytics team with deep statistical expertise and a non-technical clinical operations team through the user-friendly interface design. So statistical power + easy to use </a:t>
            </a:r>
            <a:r>
              <a:rPr lang="en" sz="900">
                <a:solidFill>
                  <a:schemeClr val="dk1"/>
                </a:solidFill>
              </a:rPr>
              <a:t>design</a:t>
            </a:r>
            <a:r>
              <a:rPr lang="en" sz="900">
                <a:solidFill>
                  <a:schemeClr val="dk1"/>
                </a:solidFill>
              </a:rPr>
              <a:t> allows us to create sophisticated data </a:t>
            </a:r>
            <a:r>
              <a:rPr lang="en" sz="900">
                <a:solidFill>
                  <a:schemeClr val="dk1"/>
                </a:solidFill>
              </a:rPr>
              <a:t>visualisations</a:t>
            </a:r>
            <a:r>
              <a:rPr lang="en" sz="900">
                <a:solidFill>
                  <a:schemeClr val="dk1"/>
                </a:solidFill>
              </a:rPr>
              <a:t> and to present this in a comprehensive and </a:t>
            </a:r>
            <a:r>
              <a:rPr lang="en" sz="900">
                <a:solidFill>
                  <a:schemeClr val="dk1"/>
                </a:solidFill>
              </a:rPr>
              <a:t>actionable</a:t>
            </a:r>
            <a:r>
              <a:rPr lang="en" sz="900">
                <a:solidFill>
                  <a:schemeClr val="dk1"/>
                </a:solidFill>
              </a:rPr>
              <a:t> format for CPMs.</a:t>
            </a:r>
            <a:endParaRPr sz="900">
              <a:solidFill>
                <a:schemeClr val="dk1"/>
              </a:solidFill>
            </a:endParaRPr>
          </a:p>
          <a:p>
            <a:pPr indent="-1270" lvl="0" marL="0" rtl="0" algn="l">
              <a:spcBef>
                <a:spcPts val="100"/>
              </a:spcBef>
              <a:spcAft>
                <a:spcPts val="0"/>
              </a:spcAft>
              <a:buNone/>
            </a:pPr>
            <a:r>
              <a:t/>
            </a:r>
            <a:endParaRPr sz="900">
              <a:solidFill>
                <a:schemeClr val="dk1"/>
              </a:solidFill>
            </a:endParaRPr>
          </a:p>
          <a:p>
            <a:pPr indent="-1270" lvl="0" marL="0" rtl="0" algn="l">
              <a:spcBef>
                <a:spcPts val="100"/>
              </a:spcBef>
              <a:spcAft>
                <a:spcPts val="0"/>
              </a:spcAft>
              <a:buNone/>
            </a:pPr>
            <a:r>
              <a:rPr lang="en" sz="900">
                <a:solidFill>
                  <a:schemeClr val="dk1"/>
                </a:solidFill>
              </a:rPr>
              <a:t>As Formation Bio continues its trajectory as a tech-enabled pharmaceutical entity, R Shiny's versatility and integration within the CDAP team's skill set solidify its position as a strategic asset, enabling agile and informed decision-making in clinical trial management.</a:t>
            </a:r>
            <a:endParaRPr sz="900">
              <a:solidFill>
                <a:schemeClr val="dk1"/>
              </a:solidFill>
            </a:endParaRPr>
          </a:p>
          <a:p>
            <a:pPr indent="-1270" lvl="0" marL="0" rtl="0" algn="l">
              <a:spcBef>
                <a:spcPts val="100"/>
              </a:spcBef>
              <a:spcAft>
                <a:spcPts val="0"/>
              </a:spcAft>
              <a:buClr>
                <a:schemeClr val="dk1"/>
              </a:buClr>
              <a:buSzPts val="1100"/>
              <a:buFont typeface="Arial"/>
              <a:buNone/>
            </a:pPr>
            <a:r>
              <a:t/>
            </a:r>
            <a:endParaRPr sz="900">
              <a:solidFill>
                <a:schemeClr val="dk1"/>
              </a:solidFill>
            </a:endParaRPr>
          </a:p>
          <a:p>
            <a:pPr indent="-1270" lvl="0" marL="0" rtl="0" algn="l">
              <a:spcBef>
                <a:spcPts val="100"/>
              </a:spcBef>
              <a:spcAft>
                <a:spcPts val="0"/>
              </a:spcAft>
              <a:buNone/>
            </a:pPr>
            <a:r>
              <a:t/>
            </a:r>
            <a:endParaRPr sz="9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bb036626f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bb036626f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Mel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b5a08a744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b5a08a744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[Emily]</a:t>
            </a:r>
            <a:endParaRPr/>
          </a:p>
          <a:p>
            <a:pPr indent="0" lvl="0" marL="0" rtl="0" algn="l">
              <a:spcBef>
                <a:spcPts val="100"/>
              </a:spcBef>
              <a:spcAft>
                <a:spcPts val="0"/>
              </a:spcAft>
              <a:buClr>
                <a:schemeClr val="dk1"/>
              </a:buClr>
              <a:buSzPts val="1100"/>
              <a:buFont typeface="Arial"/>
              <a:buNone/>
            </a:pPr>
            <a:r>
              <a:t/>
            </a:r>
            <a:endParaRPr/>
          </a:p>
          <a:p>
            <a:pPr indent="0" lvl="0" marL="0" rtl="0" algn="l">
              <a:spcBef>
                <a:spcPts val="100"/>
              </a:spcBef>
              <a:spcAft>
                <a:spcPts val="0"/>
              </a:spcAft>
              <a:buClr>
                <a:schemeClr val="dk1"/>
              </a:buClr>
              <a:buSzPts val="1100"/>
              <a:buFont typeface="Arial"/>
              <a:buNone/>
            </a:pPr>
            <a:r>
              <a:rPr lang="en"/>
              <a:t>Now let’s take a look at this dashboard. With an R Shiny application this would exist as a web page that study team members can bookmark and self-service whenever they want.</a:t>
            </a:r>
            <a:endParaRPr/>
          </a:p>
          <a:p>
            <a:pPr indent="0" lvl="0" marL="0" rtl="0" algn="l">
              <a:spcBef>
                <a:spcPts val="100"/>
              </a:spcBef>
              <a:spcAft>
                <a:spcPts val="0"/>
              </a:spcAft>
              <a:buClr>
                <a:schemeClr val="dk1"/>
              </a:buClr>
              <a:buSzPts val="1100"/>
              <a:buFont typeface="Arial"/>
              <a:buNone/>
            </a:pPr>
            <a:r>
              <a:rPr lang="en"/>
              <a:t>The landing page has some examples of key metrics that our CPMs are interested in keeping an eye on day to day in a trial. This is a high level overview of the trial. On the left hand side navigation bar we see tabs representing more of a deep dive into different areas of interest for a CPM.</a:t>
            </a:r>
            <a:endParaRPr/>
          </a:p>
          <a:p>
            <a:pPr indent="0" lvl="0" marL="0" rtl="0" algn="l">
              <a:spcBef>
                <a:spcPts val="100"/>
              </a:spcBef>
              <a:spcAft>
                <a:spcPts val="0"/>
              </a:spcAft>
              <a:buClr>
                <a:schemeClr val="dk1"/>
              </a:buClr>
              <a:buSzPts val="1100"/>
              <a:buFont typeface="Arial"/>
              <a:buNone/>
            </a:pPr>
            <a:r>
              <a:t/>
            </a:r>
            <a:endParaRPr/>
          </a:p>
          <a:p>
            <a:pPr indent="0" lvl="0" marL="0" rtl="0" algn="l">
              <a:spcBef>
                <a:spcPts val="100"/>
              </a:spcBef>
              <a:spcAft>
                <a:spcPts val="0"/>
              </a:spcAft>
              <a:buClr>
                <a:schemeClr val="dk1"/>
              </a:buClr>
              <a:buSzPts val="1100"/>
              <a:buFont typeface="Arial"/>
              <a:buNone/>
            </a:pPr>
            <a:r>
              <a:rPr lang="en"/>
              <a:t>At the top we have a site activation and subject enrollment curve. Here, CPMs track projected numbers against real numbers to be able to track whether we are behind or ahead of scheduled activation and enrollment numbers.</a:t>
            </a:r>
            <a:endParaRPr/>
          </a:p>
          <a:p>
            <a:pPr indent="0" lvl="0" marL="0" rtl="0" algn="l">
              <a:spcBef>
                <a:spcPts val="100"/>
              </a:spcBef>
              <a:spcAft>
                <a:spcPts val="0"/>
              </a:spcAft>
              <a:buClr>
                <a:schemeClr val="dk1"/>
              </a:buClr>
              <a:buSzPts val="1100"/>
              <a:buFont typeface="Arial"/>
              <a:buNone/>
            </a:pPr>
            <a:r>
              <a:rPr lang="en"/>
              <a:t>Here we see that actual enrollment happened faster than projected so CPMs likely worked to coordinate IP </a:t>
            </a:r>
            <a:r>
              <a:rPr lang="en"/>
              <a:t>stocks</a:t>
            </a:r>
            <a:r>
              <a:rPr lang="en"/>
              <a:t> and data monitoring earlier in the trial than </a:t>
            </a:r>
            <a:r>
              <a:rPr lang="en"/>
              <a:t>anticipated</a:t>
            </a:r>
            <a:endParaRPr/>
          </a:p>
          <a:p>
            <a:pPr indent="0" lvl="0" marL="0" rtl="0" algn="l">
              <a:spcBef>
                <a:spcPts val="100"/>
              </a:spcBef>
              <a:spcAft>
                <a:spcPts val="0"/>
              </a:spcAft>
              <a:buClr>
                <a:schemeClr val="dk1"/>
              </a:buClr>
              <a:buSzPts val="1100"/>
              <a:buFont typeface="Arial"/>
              <a:buNone/>
            </a:pPr>
            <a:r>
              <a:t/>
            </a:r>
            <a:endParaRPr/>
          </a:p>
          <a:p>
            <a:pPr indent="0" lvl="0" marL="0" rtl="0" algn="l">
              <a:spcBef>
                <a:spcPts val="100"/>
              </a:spcBef>
              <a:spcAft>
                <a:spcPts val="0"/>
              </a:spcAft>
              <a:buClr>
                <a:schemeClr val="dk1"/>
              </a:buClr>
              <a:buSzPts val="1100"/>
              <a:buFont typeface="Arial"/>
              <a:buNone/>
            </a:pPr>
            <a:r>
              <a:rPr lang="en"/>
              <a:t>We also have a pie chart of the inclusion/exclusion breakdown for all of the screen fails in this trial. Here we see that there are a lot of exclusion #7 and Inclusion #1. This might prompt a CPM to interrogate </a:t>
            </a:r>
            <a:r>
              <a:rPr lang="en"/>
              <a:t>p</a:t>
            </a:r>
            <a:r>
              <a:rPr lang="en"/>
              <a:t>rescreen methods or even trigger a protocol amendment?</a:t>
            </a:r>
            <a:endParaRPr/>
          </a:p>
          <a:p>
            <a:pPr indent="0" lvl="0" marL="0" rtl="0" algn="l">
              <a:spcBef>
                <a:spcPts val="100"/>
              </a:spcBef>
              <a:spcAft>
                <a:spcPts val="0"/>
              </a:spcAft>
              <a:buClr>
                <a:schemeClr val="dk1"/>
              </a:buClr>
              <a:buSzPts val="1100"/>
              <a:buFont typeface="Arial"/>
              <a:buNone/>
            </a:pPr>
            <a:r>
              <a:t/>
            </a:r>
            <a:endParaRPr/>
          </a:p>
          <a:p>
            <a:pPr indent="0" lvl="0" marL="0" rtl="0" algn="l">
              <a:spcBef>
                <a:spcPts val="100"/>
              </a:spcBef>
              <a:spcAft>
                <a:spcPts val="0"/>
              </a:spcAft>
              <a:buClr>
                <a:schemeClr val="dk1"/>
              </a:buClr>
              <a:buSzPts val="1100"/>
              <a:buFont typeface="Arial"/>
              <a:buNone/>
            </a:pPr>
            <a:r>
              <a:rPr lang="en"/>
              <a:t>We already have some high value use cases for a real-time metrics dashboard.</a:t>
            </a:r>
            <a:endParaRPr/>
          </a:p>
          <a:p>
            <a:pPr indent="0" lvl="0" marL="0" rtl="0" algn="l">
              <a:spcBef>
                <a:spcPts val="100"/>
              </a:spcBef>
              <a:spcAft>
                <a:spcPts val="0"/>
              </a:spcAft>
              <a:buClr>
                <a:schemeClr val="dk1"/>
              </a:buClr>
              <a:buSzPts val="1100"/>
              <a:buFont typeface="Arial"/>
              <a:buNone/>
            </a:pPr>
            <a:r>
              <a:t/>
            </a:r>
            <a:endParaRPr/>
          </a:p>
          <a:p>
            <a:pPr indent="0" lvl="0" marL="0" rtl="0" algn="l">
              <a:spcBef>
                <a:spcPts val="100"/>
              </a:spcBef>
              <a:spcAft>
                <a:spcPts val="0"/>
              </a:spcAft>
              <a:buClr>
                <a:schemeClr val="dk1"/>
              </a:buClr>
              <a:buSzPts val="1100"/>
              <a:buFont typeface="Arial"/>
              <a:buNone/>
            </a:pPr>
            <a:r>
              <a:rPr lang="en"/>
              <a:t>The last section in the bottom right is focused on protocol deviations.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b5a08a744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b5a08a74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[Emily]</a:t>
            </a:r>
            <a:endParaRPr/>
          </a:p>
          <a:p>
            <a:pPr indent="0" lvl="0" marL="0" rtl="0" algn="l">
              <a:spcBef>
                <a:spcPts val="100"/>
              </a:spcBef>
              <a:spcAft>
                <a:spcPts val="0"/>
              </a:spcAft>
              <a:buClr>
                <a:schemeClr val="dk1"/>
              </a:buClr>
              <a:buSzPts val="1100"/>
              <a:buFont typeface="Arial"/>
              <a:buNone/>
            </a:pPr>
            <a:r>
              <a:t/>
            </a:r>
            <a:endParaRPr/>
          </a:p>
          <a:p>
            <a:pPr indent="0" lvl="0" marL="0" rtl="0" algn="l">
              <a:spcBef>
                <a:spcPts val="100"/>
              </a:spcBef>
              <a:spcAft>
                <a:spcPts val="0"/>
              </a:spcAft>
              <a:buClr>
                <a:schemeClr val="dk1"/>
              </a:buClr>
              <a:buSzPts val="1100"/>
              <a:buFont typeface="Arial"/>
              <a:buNone/>
            </a:pPr>
            <a:r>
              <a:rPr lang="en"/>
              <a:t>Here a CPM notices a new issue - there are 10 major PDs which is making up about 25% of all PDs. Major PDs are the most serious category of PD and are the ones that could really have a negative impact on the success of a trial if we are not careful. </a:t>
            </a:r>
            <a:endParaRPr/>
          </a:p>
          <a:p>
            <a:pPr indent="0" lvl="0" marL="0" rtl="0" algn="l">
              <a:spcBef>
                <a:spcPts val="100"/>
              </a:spcBef>
              <a:spcAft>
                <a:spcPts val="0"/>
              </a:spcAft>
              <a:buClr>
                <a:schemeClr val="dk1"/>
              </a:buClr>
              <a:buSzPts val="1100"/>
              <a:buFont typeface="Arial"/>
              <a:buNone/>
            </a:pPr>
            <a:r>
              <a:t/>
            </a:r>
            <a:endParaRPr/>
          </a:p>
          <a:p>
            <a:pPr indent="0" lvl="0" marL="0" rtl="0" algn="l">
              <a:spcBef>
                <a:spcPts val="10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b5a08a744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b5a08a744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[Emily]</a:t>
            </a:r>
            <a:endParaRPr>
              <a:solidFill>
                <a:schemeClr val="dk1"/>
              </a:solidFill>
            </a:endParaRPr>
          </a:p>
          <a:p>
            <a:pPr indent="0" lvl="0" marL="0" rtl="0" algn="l">
              <a:spcBef>
                <a:spcPts val="100"/>
              </a:spcBef>
              <a:spcAft>
                <a:spcPts val="0"/>
              </a:spcAft>
              <a:buClr>
                <a:schemeClr val="dk1"/>
              </a:buClr>
              <a:buSzPts val="1100"/>
              <a:buFont typeface="Arial"/>
              <a:buNone/>
            </a:pPr>
            <a:r>
              <a:t/>
            </a:r>
            <a:endParaRPr>
              <a:solidFill>
                <a:schemeClr val="dk1"/>
              </a:solidFill>
            </a:endParaRPr>
          </a:p>
          <a:p>
            <a:pPr indent="0" lvl="0" marL="0" rtl="0" algn="l">
              <a:spcBef>
                <a:spcPts val="100"/>
              </a:spcBef>
              <a:spcAft>
                <a:spcPts val="0"/>
              </a:spcAft>
              <a:buClr>
                <a:schemeClr val="dk1"/>
              </a:buClr>
              <a:buSzPts val="1100"/>
              <a:buFont typeface="Arial"/>
              <a:buNone/>
            </a:pPr>
            <a:r>
              <a:rPr lang="en">
                <a:solidFill>
                  <a:schemeClr val="dk1"/>
                </a:solidFill>
              </a:rPr>
              <a:t>The CPM knows there’s something up with PDs and now needs to investigate further. The CPM would then navigate to additional tabs on the left hand side to the tab called “protocol deviations” where more granular and interactive dashboards exists to enable CPMs to dig in and find the root cause behind the high number of major protocol deviations</a:t>
            </a:r>
            <a:endParaRPr>
              <a:solidFill>
                <a:schemeClr val="dk1"/>
              </a:solidFill>
            </a:endParaRPr>
          </a:p>
          <a:p>
            <a:pPr indent="0" lvl="0" marL="0" rtl="0" algn="l">
              <a:spcBef>
                <a:spcPts val="100"/>
              </a:spcBef>
              <a:spcAft>
                <a:spcPts val="0"/>
              </a:spcAft>
              <a:buClr>
                <a:schemeClr val="dk1"/>
              </a:buClr>
              <a:buSzPts val="1100"/>
              <a:buFont typeface="Arial"/>
              <a:buNone/>
            </a:pPr>
            <a:r>
              <a:t/>
            </a:r>
            <a:endParaRPr sz="9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b2839604a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b2839604a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[Emily]</a:t>
            </a:r>
            <a:endParaRPr sz="900">
              <a:solidFill>
                <a:schemeClr val="dk1"/>
              </a:solidFill>
            </a:endParaRPr>
          </a:p>
          <a:p>
            <a:pPr indent="-1270" lvl="0" marL="0" rtl="0" algn="l">
              <a:spcBef>
                <a:spcPts val="100"/>
              </a:spcBef>
              <a:spcAft>
                <a:spcPts val="0"/>
              </a:spcAft>
              <a:buClr>
                <a:schemeClr val="dk1"/>
              </a:buClr>
              <a:buSzPts val="1100"/>
              <a:buFont typeface="Arial"/>
              <a:buNone/>
            </a:pPr>
            <a:r>
              <a:t/>
            </a:r>
            <a:endParaRPr sz="900">
              <a:solidFill>
                <a:schemeClr val="dk1"/>
              </a:solidFill>
            </a:endParaRPr>
          </a:p>
          <a:p>
            <a:pPr indent="-1270" lvl="0" marL="0" rtl="0" algn="l">
              <a:spcBef>
                <a:spcPts val="100"/>
              </a:spcBef>
              <a:spcAft>
                <a:spcPts val="0"/>
              </a:spcAft>
              <a:buClr>
                <a:schemeClr val="dk1"/>
              </a:buClr>
              <a:buSzPts val="1100"/>
              <a:buFont typeface="Arial"/>
              <a:buNone/>
            </a:pPr>
            <a:r>
              <a:rPr lang="en" sz="900">
                <a:solidFill>
                  <a:schemeClr val="dk1"/>
                </a:solidFill>
              </a:rPr>
              <a:t>In the protocol deviation tab we have a very flexible and interactive dashboard that CPMs can use to find the root cause. This type of interaction would </a:t>
            </a:r>
            <a:r>
              <a:rPr lang="en" sz="900">
                <a:solidFill>
                  <a:schemeClr val="dk1"/>
                </a:solidFill>
              </a:rPr>
              <a:t>usually</a:t>
            </a:r>
            <a:r>
              <a:rPr lang="en" sz="900">
                <a:solidFill>
                  <a:schemeClr val="dk1"/>
                </a:solidFill>
              </a:rPr>
              <a:t> be in pivot tables in excel that require a lot of </a:t>
            </a:r>
            <a:r>
              <a:rPr lang="en" sz="900">
                <a:solidFill>
                  <a:schemeClr val="dk1"/>
                </a:solidFill>
              </a:rPr>
              <a:t>manual manipulation before getting to insights. But in the Rshiny dashboard, that is available at the click of a button.</a:t>
            </a:r>
            <a:endParaRPr sz="900">
              <a:solidFill>
                <a:schemeClr val="dk1"/>
              </a:solidFill>
            </a:endParaRPr>
          </a:p>
          <a:p>
            <a:pPr indent="-1270" lvl="0" marL="0" rtl="0" algn="l">
              <a:spcBef>
                <a:spcPts val="100"/>
              </a:spcBef>
              <a:spcAft>
                <a:spcPts val="0"/>
              </a:spcAft>
              <a:buClr>
                <a:schemeClr val="dk1"/>
              </a:buClr>
              <a:buSzPts val="1100"/>
              <a:buFont typeface="Arial"/>
              <a:buNone/>
            </a:pPr>
            <a:r>
              <a:t/>
            </a:r>
            <a:endParaRPr sz="900">
              <a:solidFill>
                <a:schemeClr val="dk1"/>
              </a:solidFill>
            </a:endParaRPr>
          </a:p>
          <a:p>
            <a:pPr indent="-1270" lvl="0" marL="0" rtl="0" algn="l">
              <a:spcBef>
                <a:spcPts val="100"/>
              </a:spcBef>
              <a:spcAft>
                <a:spcPts val="0"/>
              </a:spcAft>
              <a:buClr>
                <a:schemeClr val="dk1"/>
              </a:buClr>
              <a:buSzPts val="1100"/>
              <a:buFont typeface="Arial"/>
              <a:buNone/>
            </a:pPr>
            <a:r>
              <a:rPr lang="en" sz="900">
                <a:solidFill>
                  <a:schemeClr val="dk1"/>
                </a:solidFill>
              </a:rPr>
              <a:t>At the top we have a graph that will update based on user input and some select raw data at the bottom of the page. This table at the bottom is pre-populated with fields of interest that a CPM commonly would use to diagnose issues.</a:t>
            </a:r>
            <a:endParaRPr sz="900">
              <a:solidFill>
                <a:schemeClr val="dk1"/>
              </a:solidFill>
            </a:endParaRPr>
          </a:p>
          <a:p>
            <a:pPr indent="-1270" lvl="0" marL="0" rtl="0" algn="l">
              <a:spcBef>
                <a:spcPts val="100"/>
              </a:spcBef>
              <a:spcAft>
                <a:spcPts val="0"/>
              </a:spcAft>
              <a:buClr>
                <a:schemeClr val="dk1"/>
              </a:buClr>
              <a:buSzPts val="1100"/>
              <a:buFont typeface="Arial"/>
              <a:buNone/>
            </a:pPr>
            <a:r>
              <a:rPr lang="en" sz="900">
                <a:solidFill>
                  <a:schemeClr val="dk1"/>
                </a:solidFill>
              </a:rPr>
              <a:t>We have the site information, total PD count, major vs minor information, enrollment numbers, and a pre-calculated rate column.</a:t>
            </a:r>
            <a:endParaRPr sz="900">
              <a:solidFill>
                <a:schemeClr val="dk1"/>
              </a:solidFill>
            </a:endParaRPr>
          </a:p>
          <a:p>
            <a:pPr indent="-1270" lvl="0" marL="0" rtl="0" algn="l">
              <a:spcBef>
                <a:spcPts val="100"/>
              </a:spcBef>
              <a:spcAft>
                <a:spcPts val="0"/>
              </a:spcAft>
              <a:buClr>
                <a:schemeClr val="dk1"/>
              </a:buClr>
              <a:buSzPts val="1100"/>
              <a:buFont typeface="Arial"/>
              <a:buNone/>
            </a:pPr>
            <a:r>
              <a:t/>
            </a:r>
            <a:endParaRPr sz="900">
              <a:solidFill>
                <a:schemeClr val="dk1"/>
              </a:solidFill>
            </a:endParaRPr>
          </a:p>
          <a:p>
            <a:pPr indent="-1270" lvl="0" marL="0" rtl="0" algn="l">
              <a:spcBef>
                <a:spcPts val="100"/>
              </a:spcBef>
              <a:spcAft>
                <a:spcPts val="0"/>
              </a:spcAft>
              <a:buClr>
                <a:schemeClr val="dk1"/>
              </a:buClr>
              <a:buSzPts val="1100"/>
              <a:buFont typeface="Arial"/>
              <a:buNone/>
            </a:pPr>
            <a:r>
              <a:rPr lang="en" sz="900">
                <a:solidFill>
                  <a:schemeClr val="dk1"/>
                </a:solidFill>
              </a:rPr>
              <a:t>So we see right now the graph is defaulting to simply show the breakdown of major and minor PDs but can add any of these fields to the above visualization</a:t>
            </a:r>
            <a:endParaRPr sz="9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b5a08a744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b5a08a744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[Emily]</a:t>
            </a:r>
            <a:endParaRPr sz="900">
              <a:solidFill>
                <a:schemeClr val="dk1"/>
              </a:solidFill>
            </a:endParaRPr>
          </a:p>
          <a:p>
            <a:pPr indent="-1270" lvl="0" marL="0" rtl="0" algn="l">
              <a:spcBef>
                <a:spcPts val="100"/>
              </a:spcBef>
              <a:spcAft>
                <a:spcPts val="0"/>
              </a:spcAft>
              <a:buClr>
                <a:schemeClr val="dk1"/>
              </a:buClr>
              <a:buSzPts val="1100"/>
              <a:buFont typeface="Arial"/>
              <a:buNone/>
            </a:pPr>
            <a:r>
              <a:t/>
            </a:r>
            <a:endParaRPr sz="900">
              <a:solidFill>
                <a:schemeClr val="dk1"/>
              </a:solidFill>
            </a:endParaRPr>
          </a:p>
          <a:p>
            <a:pPr indent="-1270" lvl="0" marL="0" rtl="0" algn="l">
              <a:spcBef>
                <a:spcPts val="100"/>
              </a:spcBef>
              <a:spcAft>
                <a:spcPts val="0"/>
              </a:spcAft>
              <a:buClr>
                <a:schemeClr val="dk1"/>
              </a:buClr>
              <a:buSzPts val="1100"/>
              <a:buFont typeface="Arial"/>
              <a:buNone/>
            </a:pPr>
            <a:r>
              <a:rPr lang="en" sz="900">
                <a:solidFill>
                  <a:schemeClr val="dk1"/>
                </a:solidFill>
              </a:rPr>
              <a:t>A common place to start the investigation is to look for a particular problematic site to be able to answer if this is a </a:t>
            </a:r>
            <a:r>
              <a:rPr lang="en" sz="900">
                <a:solidFill>
                  <a:schemeClr val="dk1"/>
                </a:solidFill>
              </a:rPr>
              <a:t>systemic</a:t>
            </a:r>
            <a:r>
              <a:rPr lang="en" sz="900">
                <a:solidFill>
                  <a:schemeClr val="dk1"/>
                </a:solidFill>
              </a:rPr>
              <a:t> or site specific </a:t>
            </a:r>
            <a:r>
              <a:rPr lang="en" sz="900">
                <a:solidFill>
                  <a:schemeClr val="dk1"/>
                </a:solidFill>
              </a:rPr>
              <a:t>problem.</a:t>
            </a:r>
            <a:endParaRPr sz="900">
              <a:solidFill>
                <a:schemeClr val="dk1"/>
              </a:solidFill>
            </a:endParaRPr>
          </a:p>
          <a:p>
            <a:pPr indent="-1270" lvl="0" marL="0" rtl="0" algn="l">
              <a:spcBef>
                <a:spcPts val="100"/>
              </a:spcBef>
              <a:spcAft>
                <a:spcPts val="0"/>
              </a:spcAft>
              <a:buClr>
                <a:schemeClr val="dk1"/>
              </a:buClr>
              <a:buSzPts val="1100"/>
              <a:buFont typeface="Arial"/>
              <a:buNone/>
            </a:pPr>
            <a:r>
              <a:t/>
            </a:r>
            <a:endParaRPr sz="900">
              <a:solidFill>
                <a:schemeClr val="dk1"/>
              </a:solidFill>
            </a:endParaRPr>
          </a:p>
          <a:p>
            <a:pPr indent="-1270" lvl="0" marL="0" rtl="0" algn="l">
              <a:spcBef>
                <a:spcPts val="100"/>
              </a:spcBef>
              <a:spcAft>
                <a:spcPts val="0"/>
              </a:spcAft>
              <a:buClr>
                <a:schemeClr val="dk1"/>
              </a:buClr>
              <a:buSzPts val="1100"/>
              <a:buFont typeface="Arial"/>
              <a:buNone/>
            </a:pPr>
            <a:r>
              <a:rPr lang="en" sz="900">
                <a:solidFill>
                  <a:schemeClr val="dk1"/>
                </a:solidFill>
              </a:rPr>
              <a:t>To do so, the CPM would slice the graph above by site by clicking the drop down here and selecting site</a:t>
            </a:r>
            <a:endParaRPr sz="9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b5a08a744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b5a08a744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[Emily]</a:t>
            </a:r>
            <a:endParaRPr/>
          </a:p>
          <a:p>
            <a:pPr indent="-1270" lvl="0" marL="0" rtl="0" algn="l">
              <a:spcBef>
                <a:spcPts val="100"/>
              </a:spcBef>
              <a:spcAft>
                <a:spcPts val="0"/>
              </a:spcAft>
              <a:buClr>
                <a:schemeClr val="dk1"/>
              </a:buClr>
              <a:buSzPts val="1100"/>
              <a:buFont typeface="Arial"/>
              <a:buNone/>
            </a:pPr>
            <a:r>
              <a:t/>
            </a:r>
            <a:endParaRPr/>
          </a:p>
          <a:p>
            <a:pPr indent="-1270" lvl="0" marL="0" rtl="0" algn="l">
              <a:spcBef>
                <a:spcPts val="100"/>
              </a:spcBef>
              <a:spcAft>
                <a:spcPts val="0"/>
              </a:spcAft>
              <a:buClr>
                <a:schemeClr val="dk1"/>
              </a:buClr>
              <a:buSzPts val="1100"/>
              <a:buFont typeface="Arial"/>
              <a:buNone/>
            </a:pPr>
            <a:r>
              <a:rPr lang="en"/>
              <a:t>Now we have added site number to the x-axis of the graph and are able to visualize the </a:t>
            </a:r>
            <a:r>
              <a:rPr lang="en"/>
              <a:t>breakdown</a:t>
            </a:r>
            <a:r>
              <a:rPr lang="en"/>
              <a:t> of major and minor PDs at each site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b5a08a744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b5a08a744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[Emily]</a:t>
            </a:r>
            <a:endParaRPr sz="900">
              <a:solidFill>
                <a:schemeClr val="dk1"/>
              </a:solidFill>
            </a:endParaRPr>
          </a:p>
          <a:p>
            <a:pPr indent="-1270" lvl="0" marL="0" rtl="0" algn="l">
              <a:spcBef>
                <a:spcPts val="100"/>
              </a:spcBef>
              <a:spcAft>
                <a:spcPts val="0"/>
              </a:spcAft>
              <a:buClr>
                <a:schemeClr val="dk1"/>
              </a:buClr>
              <a:buSzPts val="1100"/>
              <a:buFont typeface="Arial"/>
              <a:buNone/>
            </a:pPr>
            <a:r>
              <a:t/>
            </a:r>
            <a:endParaRPr sz="900">
              <a:solidFill>
                <a:schemeClr val="dk1"/>
              </a:solidFill>
            </a:endParaRPr>
          </a:p>
          <a:p>
            <a:pPr indent="-1270" lvl="0" marL="0" rtl="0" algn="l">
              <a:spcBef>
                <a:spcPts val="100"/>
              </a:spcBef>
              <a:spcAft>
                <a:spcPts val="0"/>
              </a:spcAft>
              <a:buClr>
                <a:schemeClr val="dk1"/>
              </a:buClr>
              <a:buSzPts val="1100"/>
              <a:buFont typeface="Arial"/>
              <a:buNone/>
            </a:pPr>
            <a:r>
              <a:rPr lang="en" sz="900">
                <a:solidFill>
                  <a:schemeClr val="dk1"/>
                </a:solidFill>
              </a:rPr>
              <a:t>From this we notice that site 6 looks possibly problematic. This site has the highest % of major PDs - half of the PDs at this site are majors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b5a08a7447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b5a08a7447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[Emily]</a:t>
            </a:r>
            <a:endParaRPr sz="900">
              <a:solidFill>
                <a:schemeClr val="dk1"/>
              </a:solidFill>
            </a:endParaRPr>
          </a:p>
          <a:p>
            <a:pPr indent="-1270" lvl="0" marL="0" rtl="0" algn="l">
              <a:spcBef>
                <a:spcPts val="100"/>
              </a:spcBef>
              <a:spcAft>
                <a:spcPts val="0"/>
              </a:spcAft>
              <a:buClr>
                <a:schemeClr val="dk1"/>
              </a:buClr>
              <a:buSzPts val="1100"/>
              <a:buFont typeface="Arial"/>
              <a:buNone/>
            </a:pPr>
            <a:r>
              <a:t/>
            </a:r>
            <a:endParaRPr sz="900">
              <a:solidFill>
                <a:schemeClr val="dk1"/>
              </a:solidFill>
            </a:endParaRPr>
          </a:p>
          <a:p>
            <a:pPr indent="-1270" lvl="0" marL="0" rtl="0" algn="l">
              <a:spcBef>
                <a:spcPts val="100"/>
              </a:spcBef>
              <a:spcAft>
                <a:spcPts val="0"/>
              </a:spcAft>
              <a:buClr>
                <a:schemeClr val="dk1"/>
              </a:buClr>
              <a:buSzPts val="1100"/>
              <a:buFont typeface="Arial"/>
              <a:buNone/>
            </a:pPr>
            <a:r>
              <a:rPr lang="en" sz="900">
                <a:solidFill>
                  <a:schemeClr val="dk1"/>
                </a:solidFill>
              </a:rPr>
              <a:t>At a glance a CPM can make the call to initiate retraining of site 6 in order to prevent any additional PDs at this site. What could have been a larger problem and a continued trend was identified early and risk mitigations were put in place before it was too late.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7df573247abcc1f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7df573247abcc1f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[Mel] Hi I’m Mel Hullings, Director of Clinical Data Analytics &amp; Programming at Formation Bio,</a:t>
            </a:r>
            <a:r>
              <a:rPr b="1" lang="en" sz="1400">
                <a:solidFill>
                  <a:schemeClr val="dk1"/>
                </a:solidFill>
              </a:rPr>
              <a:t> a tech-enabled drug development company.</a:t>
            </a:r>
            <a:r>
              <a:rPr b="1" lang="en" sz="1400">
                <a:solidFill>
                  <a:schemeClr val="dk1"/>
                </a:solidFill>
                <a:highlight>
                  <a:schemeClr val="lt1"/>
                </a:highlight>
              </a:rPr>
              <a:t> </a:t>
            </a:r>
            <a:r>
              <a:rPr lang="en" sz="1400">
                <a:solidFill>
                  <a:schemeClr val="dk1"/>
                </a:solidFill>
                <a:highlight>
                  <a:schemeClr val="lt1"/>
                </a:highlight>
              </a:rPr>
              <a:t>My prior experience was primarily in implementing bioinformatics solutions at clinical research sites to optimize clinical data quality and the clinical trial experience. I lead a team of clinical data scientists using Posit and other tools to unlock real-time data insights for our clinical trial and drug development teams. And this is my team member Emily.</a:t>
            </a:r>
            <a:endParaRPr sz="14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rPr>
              <a:t>[Emily] Hi I’m Emily… </a:t>
            </a:r>
            <a:r>
              <a:rPr lang="en">
                <a:solidFill>
                  <a:schemeClr val="dk1"/>
                </a:solidFill>
                <a:highlight>
                  <a:schemeClr val="lt1"/>
                </a:highlight>
              </a:rPr>
              <a:t>Emily Murphy is an accomplished Sr. Statistical Data Analyst who champions the mission of data-driven clinical decision making at Formation Bio. Emily combines her background in traditional pharma at Pfizer with her experience in tech to drive the company’s growth and innovation. At Formation Bio, Emily is using R-based solutions to optimize critical aspects of clinical drug development, enabling more efficient trial design, faster trial completion, and higher quality trial data.</a:t>
            </a:r>
            <a:endParaRPr sz="14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b2839604a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b2839604a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[Mel]</a:t>
            </a:r>
            <a:endParaRPr sz="1400">
              <a:solidFill>
                <a:schemeClr val="dk1"/>
              </a:solidFill>
            </a:endParaRPr>
          </a:p>
          <a:p>
            <a:pPr indent="-1270" lvl="0" marL="0" rtl="0" algn="l">
              <a:spcBef>
                <a:spcPts val="100"/>
              </a:spcBef>
              <a:spcAft>
                <a:spcPts val="0"/>
              </a:spcAft>
              <a:buClr>
                <a:schemeClr val="dk1"/>
              </a:buClr>
              <a:buSzPts val="1100"/>
              <a:buFont typeface="Arial"/>
              <a:buNone/>
            </a:pPr>
            <a:r>
              <a:t/>
            </a:r>
            <a:endParaRPr sz="1400">
              <a:solidFill>
                <a:schemeClr val="dk1"/>
              </a:solidFill>
            </a:endParaRPr>
          </a:p>
          <a:p>
            <a:pPr indent="-1270" lvl="0" marL="0" rtl="0" algn="l">
              <a:spcBef>
                <a:spcPts val="100"/>
              </a:spcBef>
              <a:spcAft>
                <a:spcPts val="0"/>
              </a:spcAft>
              <a:buClr>
                <a:schemeClr val="dk1"/>
              </a:buClr>
              <a:buSzPts val="1100"/>
              <a:buFont typeface="Arial"/>
              <a:buNone/>
            </a:pPr>
            <a:r>
              <a:rPr lang="en" sz="1400">
                <a:solidFill>
                  <a:schemeClr val="dk1"/>
                </a:solidFill>
              </a:rPr>
              <a:t>The CPM team has now been using the Study Dashboard to drive team meetings and investigate data issues and findings. They are able to quickly find all the information they need in one place which has improved the efficiency and accuracy of data analysis. This then translates into the ability to quickly make real-time, data-driven decisions and act on insights. This has helped to foster a culture of data democratization and data-driven decision making on our studies. By empowering a CPM to explore the data independently, this has given them the tools they need to come to a data-driven decision faster and more efficiently leading to higher quality data for analysis, but also to a faster trial.</a:t>
            </a:r>
            <a:endParaRPr sz="1400">
              <a:solidFill>
                <a:schemeClr val="dk1"/>
              </a:solidFill>
            </a:endParaRPr>
          </a:p>
          <a:p>
            <a:pPr indent="-1270" lvl="0" marL="0" rtl="0" algn="l">
              <a:spcBef>
                <a:spcPts val="100"/>
              </a:spcBef>
              <a:spcAft>
                <a:spcPts val="0"/>
              </a:spcAft>
              <a:buClr>
                <a:schemeClr val="dk1"/>
              </a:buClr>
              <a:buSzPts val="1100"/>
              <a:buFont typeface="Arial"/>
              <a:buNone/>
            </a:pPr>
            <a:r>
              <a:t/>
            </a:r>
            <a:endParaRPr sz="1400">
              <a:solidFill>
                <a:schemeClr val="dk1"/>
              </a:solidFill>
            </a:endParaRPr>
          </a:p>
          <a:p>
            <a:pPr indent="-1270" lvl="0" marL="0" rtl="0" algn="l">
              <a:spcBef>
                <a:spcPts val="100"/>
              </a:spcBef>
              <a:spcAft>
                <a:spcPts val="0"/>
              </a:spcAft>
              <a:buClr>
                <a:schemeClr val="dk1"/>
              </a:buClr>
              <a:buSzPts val="1100"/>
              <a:buFont typeface="Arial"/>
              <a:buNone/>
            </a:pPr>
            <a:r>
              <a:rPr lang="en" sz="1400">
                <a:solidFill>
                  <a:schemeClr val="dk1"/>
                </a:solidFill>
              </a:rPr>
              <a:t>DEWORD</a:t>
            </a:r>
            <a:endParaRPr sz="1400">
              <a:solidFill>
                <a:schemeClr val="dk1"/>
              </a:solidFill>
            </a:endParaRPr>
          </a:p>
          <a:p>
            <a:pPr indent="-1270" lvl="0" marL="0" rtl="0" algn="l">
              <a:spcBef>
                <a:spcPts val="100"/>
              </a:spcBef>
              <a:spcAft>
                <a:spcPts val="0"/>
              </a:spcAft>
              <a:buClr>
                <a:schemeClr val="dk1"/>
              </a:buClr>
              <a:buSzPts val="1100"/>
              <a:buFont typeface="Arial"/>
              <a:buNone/>
            </a:pPr>
            <a:r>
              <a:t/>
            </a:r>
            <a:endParaRPr sz="1400">
              <a:solidFill>
                <a:schemeClr val="dk1"/>
              </a:solidFill>
            </a:endParaRPr>
          </a:p>
          <a:p>
            <a:pPr indent="-1270" lvl="0" marL="0" rtl="0" algn="l">
              <a:spcBef>
                <a:spcPts val="100"/>
              </a:spcBef>
              <a:spcAft>
                <a:spcPts val="0"/>
              </a:spcAft>
              <a:buClr>
                <a:schemeClr val="dk1"/>
              </a:buClr>
              <a:buSzPts val="1100"/>
              <a:buFont typeface="Arial"/>
              <a:buNone/>
            </a:pPr>
            <a:r>
              <a:rPr lang="en" sz="1400">
                <a:solidFill>
                  <a:schemeClr val="dk1"/>
                </a:solidFill>
              </a:rPr>
              <a:t>QUOTE FROM CPM about time saved/adoption</a:t>
            </a:r>
            <a:endParaRPr sz="1400">
              <a:solidFill>
                <a:schemeClr val="dk1"/>
              </a:solidFill>
            </a:endParaRPr>
          </a:p>
          <a:p>
            <a:pPr indent="-1270" lvl="0" marL="0" rtl="0" algn="l">
              <a:spcBef>
                <a:spcPts val="10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100"/>
              </a:spcBef>
              <a:spcAft>
                <a:spcPts val="0"/>
              </a:spcAft>
              <a:buClr>
                <a:schemeClr val="dk1"/>
              </a:buClr>
              <a:buSzPts val="1100"/>
              <a:buFont typeface="Arial"/>
              <a:buNone/>
            </a:pPr>
            <a:r>
              <a:rPr lang="en" sz="1200">
                <a:solidFill>
                  <a:schemeClr val="dk1"/>
                </a:solidFill>
                <a:latin typeface="Inter"/>
                <a:ea typeface="Inter"/>
                <a:cs typeface="Inter"/>
                <a:sym typeface="Inter"/>
              </a:rPr>
              <a:t>R Shiny’s built-in interactivity reduces a CPM’s time-to-decision and drives:</a:t>
            </a:r>
            <a:endParaRPr sz="1200">
              <a:solidFill>
                <a:schemeClr val="dk1"/>
              </a:solidFill>
              <a:latin typeface="Inter"/>
              <a:ea typeface="Inter"/>
              <a:cs typeface="Inter"/>
              <a:sym typeface="Inter"/>
            </a:endParaRPr>
          </a:p>
          <a:p>
            <a:pPr indent="-304800" lvl="0" marL="365760" rtl="0" algn="l">
              <a:lnSpc>
                <a:spcPct val="115000"/>
              </a:lnSpc>
              <a:spcBef>
                <a:spcPts val="1000"/>
              </a:spcBef>
              <a:spcAft>
                <a:spcPts val="0"/>
              </a:spcAft>
              <a:buClr>
                <a:schemeClr val="dk1"/>
              </a:buClr>
              <a:buSzPts val="1200"/>
              <a:buFont typeface="Inter"/>
              <a:buChar char="■"/>
            </a:pPr>
            <a:r>
              <a:rPr lang="en" sz="1200">
                <a:solidFill>
                  <a:schemeClr val="dk1"/>
                </a:solidFill>
                <a:latin typeface="Inter"/>
                <a:ea typeface="Inter"/>
                <a:cs typeface="Inter"/>
                <a:sym typeface="Inter"/>
              </a:rPr>
              <a:t>Improved efficiency and accuracy of repeated reporting tasks</a:t>
            </a:r>
            <a:endParaRPr sz="1200">
              <a:solidFill>
                <a:schemeClr val="dk1"/>
              </a:solidFill>
              <a:latin typeface="Inter"/>
              <a:ea typeface="Inter"/>
              <a:cs typeface="Inter"/>
              <a:sym typeface="Inter"/>
            </a:endParaRPr>
          </a:p>
          <a:p>
            <a:pPr indent="-304800" lvl="0" marL="365760" rtl="0" algn="l">
              <a:lnSpc>
                <a:spcPct val="115000"/>
              </a:lnSpc>
              <a:spcBef>
                <a:spcPts val="1000"/>
              </a:spcBef>
              <a:spcAft>
                <a:spcPts val="0"/>
              </a:spcAft>
              <a:buClr>
                <a:schemeClr val="dk1"/>
              </a:buClr>
              <a:buSzPts val="1200"/>
              <a:buFont typeface="Inter"/>
              <a:buChar char="■"/>
            </a:pPr>
            <a:r>
              <a:rPr lang="en" sz="1200">
                <a:solidFill>
                  <a:schemeClr val="dk1"/>
                </a:solidFill>
                <a:latin typeface="Inter"/>
                <a:ea typeface="Inter"/>
                <a:cs typeface="Inter"/>
                <a:sym typeface="Inter"/>
              </a:rPr>
              <a:t>Empowered CPM teams to shift their focus towards more strategic decision-making, in-depth interpretation of trial insights, and proactive resourcing</a:t>
            </a:r>
            <a:endParaRPr sz="1200">
              <a:solidFill>
                <a:schemeClr val="dk1"/>
              </a:solidFill>
              <a:latin typeface="Inter"/>
              <a:ea typeface="Inter"/>
              <a:cs typeface="Inter"/>
              <a:sym typeface="Inter"/>
            </a:endParaRPr>
          </a:p>
          <a:p>
            <a:pPr indent="-304800" lvl="0" marL="365760" rtl="0" algn="l">
              <a:lnSpc>
                <a:spcPct val="115000"/>
              </a:lnSpc>
              <a:spcBef>
                <a:spcPts val="1000"/>
              </a:spcBef>
              <a:spcAft>
                <a:spcPts val="0"/>
              </a:spcAft>
              <a:buClr>
                <a:schemeClr val="dk1"/>
              </a:buClr>
              <a:buSzPts val="1200"/>
              <a:buFont typeface="Inter"/>
              <a:buChar char="■"/>
            </a:pPr>
            <a:r>
              <a:rPr lang="en" sz="1200">
                <a:solidFill>
                  <a:schemeClr val="dk1"/>
                </a:solidFill>
                <a:latin typeface="Inter"/>
                <a:ea typeface="Inter"/>
                <a:cs typeface="Inter"/>
                <a:sym typeface="Inter"/>
              </a:rPr>
              <a:t>Democratized data access through self-service aspect of the R Shiny application</a:t>
            </a:r>
            <a:endParaRPr sz="1200">
              <a:solidFill>
                <a:schemeClr val="dk1"/>
              </a:solidFill>
              <a:latin typeface="Inter"/>
              <a:ea typeface="Inter"/>
              <a:cs typeface="Inter"/>
              <a:sym typeface="Inter"/>
            </a:endParaRPr>
          </a:p>
          <a:p>
            <a:pPr indent="-304800" lvl="0" marL="365760" rtl="0" algn="l">
              <a:lnSpc>
                <a:spcPct val="115000"/>
              </a:lnSpc>
              <a:spcBef>
                <a:spcPts val="1000"/>
              </a:spcBef>
              <a:spcAft>
                <a:spcPts val="0"/>
              </a:spcAft>
              <a:buClr>
                <a:schemeClr val="dk1"/>
              </a:buClr>
              <a:buSzPts val="1200"/>
              <a:buFont typeface="Inter"/>
              <a:buChar char="■"/>
            </a:pPr>
            <a:r>
              <a:rPr lang="en" sz="1200">
                <a:solidFill>
                  <a:schemeClr val="dk1"/>
                </a:solidFill>
                <a:latin typeface="Inter"/>
                <a:ea typeface="Inter"/>
                <a:cs typeface="Inter"/>
                <a:sym typeface="Inter"/>
              </a:rPr>
              <a:t>Reduced the burden on CPMs to be solely responsible for sharing trial metrics</a:t>
            </a:r>
            <a:endParaRPr sz="1400">
              <a:solidFill>
                <a:srgbClr val="1F1F1F"/>
              </a:solidFill>
              <a:latin typeface="Inter"/>
              <a:ea typeface="Inter"/>
              <a:cs typeface="Inter"/>
              <a:sym typeface="Inter"/>
            </a:endParaRPr>
          </a:p>
          <a:p>
            <a:pPr indent="-1270" lvl="0" marL="0" rtl="0" algn="l">
              <a:spcBef>
                <a:spcPts val="100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b2839604a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b2839604a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[Mel]</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1270" lvl="0" marL="0" rtl="0" algn="l">
              <a:spcBef>
                <a:spcPts val="100"/>
              </a:spcBef>
              <a:spcAft>
                <a:spcPts val="0"/>
              </a:spcAft>
              <a:buNone/>
            </a:pPr>
            <a:r>
              <a:rPr lang="en" sz="1400">
                <a:solidFill>
                  <a:schemeClr val="dk1"/>
                </a:solidFill>
              </a:rPr>
              <a:t>Since demonstrating that the Study Dashboard is critical for efficient trial operations, the dashboard development is incorporated into study startup timelines for all trials at Formation Bio. We are continuing to work closely with CPMs to add new features to this app such as study startup data as we had originally focused on trial execution, work with other study team members such as Medical and Safety to develop other Shiny app dashboards, and we are also working within the CDAP team to track the impact that our work has on overall data quality as our north star in an “air traffic control” dashboard. We’re really excited for how powerful Posit dashboards can be when customized in the way to empower teams and automate processes.</a:t>
            </a:r>
            <a:endParaRPr sz="1400">
              <a:solidFill>
                <a:schemeClr val="dk1"/>
              </a:solidFill>
            </a:endParaRPr>
          </a:p>
          <a:p>
            <a:pPr indent="-1270" lvl="0" marL="0" rtl="0" algn="l">
              <a:spcBef>
                <a:spcPts val="100"/>
              </a:spcBef>
              <a:spcAft>
                <a:spcPts val="0"/>
              </a:spcAft>
              <a:buNone/>
            </a:pPr>
            <a:r>
              <a:t/>
            </a:r>
            <a:endParaRPr sz="1400">
              <a:solidFill>
                <a:schemeClr val="dk1"/>
              </a:solidFill>
            </a:endParaRPr>
          </a:p>
          <a:p>
            <a:pPr indent="-1270" lvl="0" marL="0" rtl="0" algn="l">
              <a:spcBef>
                <a:spcPts val="100"/>
              </a:spcBef>
              <a:spcAft>
                <a:spcPts val="0"/>
              </a:spcAft>
              <a:buNone/>
            </a:pPr>
            <a:r>
              <a:rPr lang="en" sz="1400">
                <a:solidFill>
                  <a:schemeClr val="dk1"/>
                </a:solidFill>
              </a:rPr>
              <a:t>Our goal is to empower not just the captain, but everyone on the clinical trial journey,</a:t>
            </a:r>
            <a:endParaRPr sz="1400">
              <a:solidFill>
                <a:schemeClr val="dk1"/>
              </a:solidFill>
            </a:endParaRPr>
          </a:p>
          <a:p>
            <a:pPr indent="-1270" lvl="0" marL="0" rtl="0" algn="l">
              <a:spcBef>
                <a:spcPts val="100"/>
              </a:spcBef>
              <a:spcAft>
                <a:spcPts val="0"/>
              </a:spcAft>
              <a:buNone/>
            </a:pPr>
            <a:r>
              <a:rPr lang="en" sz="1400">
                <a:solidFill>
                  <a:schemeClr val="dk1"/>
                </a:solidFill>
              </a:rPr>
              <a:t>CDAP are the air traffic controllers for all trials</a:t>
            </a:r>
            <a:endParaRPr sz="14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bc1e75076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bc1e75076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bc1e75076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bc1e75076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b5a08a7447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b5a08a7447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Imagine you are the captain of a clinical trial soaring through the air when all of a sudden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b5a08a7447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b5a08a7447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[Emily]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check engine light comes on. In this case we are talking about protocol deviations. A protocol </a:t>
            </a:r>
            <a:r>
              <a:rPr lang="en"/>
              <a:t>deviation</a:t>
            </a:r>
            <a:r>
              <a:rPr lang="en"/>
              <a:t> is a critical type of error in a clinical trial that occurs when a patient </a:t>
            </a:r>
            <a:r>
              <a:rPr b="1" lang="en"/>
              <a:t>critically</a:t>
            </a:r>
            <a:r>
              <a:rPr lang="en"/>
              <a:t> </a:t>
            </a:r>
            <a:r>
              <a:rPr b="1" lang="en"/>
              <a:t>deviates from the intended plan for treatment outlined in the protocol</a:t>
            </a:r>
            <a:r>
              <a:rPr lang="en"/>
              <a:t>. One protocol deviation may not be the end of the world but patterns of PDs can lead to …. </a:t>
            </a:r>
            <a:r>
              <a:rPr b="1" lang="en"/>
              <a:t>EXPLAIN</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Now imagine as the captain the panic going through you when this warning light comes on. You are flying a very expensive, very complicated, clinical trial through the air. Your passengers,</a:t>
            </a:r>
            <a:r>
              <a:rPr b="1" lang="en"/>
              <a:t> the sites and</a:t>
            </a:r>
            <a:r>
              <a:rPr lang="en"/>
              <a:t> patients, are counting on you to make sure their flight goes smoothly.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need to do something about this protocol deviation and FAST. You need to figure out how big of a deal it is and how we can prevent any future issues ASAP!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would you go about making a critical decision about the direction of the trial quickly?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b2839604a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b2839604a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270" lvl="0" marL="0" rtl="0" algn="l">
              <a:spcBef>
                <a:spcPts val="100"/>
              </a:spcBef>
              <a:spcAft>
                <a:spcPts val="0"/>
              </a:spcAft>
              <a:buNone/>
            </a:pPr>
            <a:r>
              <a:rPr lang="en" sz="1400">
                <a:solidFill>
                  <a:schemeClr val="dk1"/>
                </a:solidFill>
              </a:rPr>
              <a:t>[Mel]</a:t>
            </a:r>
            <a:endParaRPr sz="1400">
              <a:solidFill>
                <a:schemeClr val="dk1"/>
              </a:solidFill>
            </a:endParaRPr>
          </a:p>
          <a:p>
            <a:pPr indent="-1270" lvl="0" marL="0" rtl="0" algn="l">
              <a:spcBef>
                <a:spcPts val="100"/>
              </a:spcBef>
              <a:spcAft>
                <a:spcPts val="0"/>
              </a:spcAft>
              <a:buNone/>
            </a:pPr>
            <a:r>
              <a:t/>
            </a:r>
            <a:endParaRPr sz="1400">
              <a:solidFill>
                <a:schemeClr val="dk1"/>
              </a:solidFill>
            </a:endParaRPr>
          </a:p>
          <a:p>
            <a:pPr indent="-1270" lvl="0" marL="0" rtl="0" algn="l">
              <a:spcBef>
                <a:spcPts val="100"/>
              </a:spcBef>
              <a:spcAft>
                <a:spcPts val="0"/>
              </a:spcAft>
              <a:buNone/>
            </a:pPr>
            <a:r>
              <a:rPr lang="en" sz="1400">
                <a:solidFill>
                  <a:schemeClr val="dk1"/>
                </a:solidFill>
              </a:rPr>
              <a:t>As captains of the clinical trial journey, Clinical Project Managers play a critical </a:t>
            </a:r>
            <a:r>
              <a:rPr lang="en" sz="1400">
                <a:solidFill>
                  <a:schemeClr val="dk1"/>
                </a:solidFill>
              </a:rPr>
              <a:t>role in a clinical trial. They are in charge of maintaining study timelines, identifying any risks to those throughout the trial, and coming up with risk mitigation strategies to get the trial back on track. They spend a lot of time before a clinical trial begins projecting out timelines for the trial and making sure all the moving pieces fit together across all of these teams involved across data management, medical, site operations, stats, and study drug management. Risks could include anything that could impact timelines, patient safety, product quality, or data integrity. That’s a really wide scope and it requires having all the information to keep a pulse on all of these cross-functional teams as the trial progresses. One aspect of this information that will anchor our talk today is Protocol Deviations. Deviations are a small part of the big picture but are the most critical metric for indicating quality of the subject, site, and data, indicative of risk that CPMs need to monitor on multiples levels, and are important to everyone on the trial to recognize and mitigate. PDs represent one particular risk that CPMs are interested in. PDs, like all other risks, need to be identified as early as possible in order to prevent further issues. So when issues pop up, CPMs need to have this data to make fast and rigorous decisions that affect the course of the whole trial. </a:t>
            </a:r>
            <a:endParaRPr sz="1400">
              <a:solidFill>
                <a:schemeClr val="dk1"/>
              </a:solidFill>
            </a:endParaRPr>
          </a:p>
          <a:p>
            <a:pPr indent="0" lvl="0" marL="0" rtl="0" algn="l">
              <a:spcBef>
                <a:spcPts val="100"/>
              </a:spcBef>
              <a:spcAft>
                <a:spcPts val="0"/>
              </a:spcAft>
              <a:buNone/>
            </a:pPr>
            <a:r>
              <a:t/>
            </a:r>
            <a:endParaRPr sz="14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7df573247abcc1f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7df573247abcc1f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case </a:t>
            </a:r>
            <a:r>
              <a:rPr lang="en"/>
              <a:t>of</a:t>
            </a:r>
            <a:r>
              <a:rPr lang="en"/>
              <a:t> </a:t>
            </a:r>
            <a:r>
              <a:rPr lang="en"/>
              <a:t>protocol</a:t>
            </a:r>
            <a:r>
              <a:rPr lang="en"/>
              <a:t> </a:t>
            </a:r>
            <a:r>
              <a:rPr lang="en"/>
              <a:t>deviations that come up in the course of a clinical trial</a:t>
            </a:r>
            <a:r>
              <a:rPr lang="en"/>
              <a:t>, usually digging into the raw data is needed to identify the issue, identify the root cause, and begin to identify any trends or remediations that need to be put in place to fix this issue. Industry standard method</a:t>
            </a:r>
            <a:r>
              <a:rPr lang="en"/>
              <a:t>s</a:t>
            </a:r>
            <a:r>
              <a:rPr lang="en"/>
              <a:t> to complete this type of data analysis typically consist of many manual steps.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you would downloading the raw data straight from the EDC. next you would open it in excel and joining any </a:t>
            </a:r>
            <a:r>
              <a:rPr lang="en"/>
              <a:t>data sets</a:t>
            </a:r>
            <a:r>
              <a:rPr lang="en"/>
              <a:t> needed there (using vlookup?). Maybe you would filter or do some more advanced data cleaning. Then you would create a pivot table. You’re thinking - am I looking at the most recent data? Am I looking at the right columns in the source code? Am I doing this right? WAit a second… didn’t we have an urgent decision we needed to make QUICKLY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if instead the metrics you needed to look at were immediately available at the click of a button. As the captain of the clinical trial, you would be able to seamlessly and easily make data driven decisions about your clinical trial without wasting your precious time manually manipulating data in excel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That’s exactly what we have built usings RShiny - a dashboard that is home to critical trial metrics that study team members can leverage to make data driven decisions quickly.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Throughout the course of this talk we are going to show you how we did this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bc1120b3e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bc1120b3e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[Mel]</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The Clinical Data Analytics &amp; Programming CDAP) team is composed primarily of R programmers with varied backgrounds in clinical trial and data management, academic data science, and pharma who collaborate closely with clinical stakeholders to identify areas of investment in the drug development process that would benefit from technology and automation primarily for reports and dashboards as well as clinical data analysis and data science. Usually, this type of analytics team would be silo-ed, more of a service desk, or even contracted out, but we benefit from the ability to embed ourselves on the clinical study team to form a deep understanding of the problem space and identity tech solutions that are very fit for purpose. We have the advantage of working very closely with cross-functional teams, witnessing some of the pain points first hand, and working with the stakeholders to clearly define their user requirements. As seasoned programmers we saw the pain points that came from the repeated manual data manipulations as an opportunity for R Shiny to help enable data-driven clinical decisions. Our team is committed to decreasing the amount of manual data manipulation performed by clinical trial teams in order to increase the speed and accuracy of clinical insights, monitoring, and trial execution.</a:t>
            </a:r>
            <a:endParaRPr sz="14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b2839604a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b2839604a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270" lvl="0" marL="0" rtl="0" algn="l">
              <a:spcBef>
                <a:spcPts val="100"/>
              </a:spcBef>
              <a:spcAft>
                <a:spcPts val="0"/>
              </a:spcAft>
              <a:buNone/>
            </a:pPr>
            <a:r>
              <a:rPr lang="en" sz="1400">
                <a:solidFill>
                  <a:schemeClr val="dk1"/>
                </a:solidFill>
              </a:rPr>
              <a:t>[Mel]</a:t>
            </a:r>
            <a:endParaRPr sz="1400">
              <a:solidFill>
                <a:schemeClr val="dk1"/>
              </a:solidFill>
            </a:endParaRPr>
          </a:p>
          <a:p>
            <a:pPr indent="-1270" lvl="0" marL="0" rtl="0" algn="l">
              <a:spcBef>
                <a:spcPts val="100"/>
              </a:spcBef>
              <a:spcAft>
                <a:spcPts val="0"/>
              </a:spcAft>
              <a:buNone/>
            </a:pPr>
            <a:r>
              <a:t/>
            </a:r>
            <a:endParaRPr sz="1400">
              <a:solidFill>
                <a:schemeClr val="dk1"/>
              </a:solidFill>
            </a:endParaRPr>
          </a:p>
          <a:p>
            <a:pPr indent="-1270" lvl="0" marL="0" rtl="0" algn="l">
              <a:spcBef>
                <a:spcPts val="100"/>
              </a:spcBef>
              <a:spcAft>
                <a:spcPts val="0"/>
              </a:spcAft>
              <a:buNone/>
            </a:pPr>
            <a:r>
              <a:rPr lang="en" sz="1400">
                <a:solidFill>
                  <a:schemeClr val="dk1"/>
                </a:solidFill>
              </a:rPr>
              <a:t>What we found was that CPMs often felt like there were flying blind and had to revert to manual data processing. Especially with the many </a:t>
            </a:r>
            <a:r>
              <a:rPr lang="en" sz="1400">
                <a:solidFill>
                  <a:schemeClr val="dk1"/>
                </a:solidFill>
              </a:rPr>
              <a:t>different</a:t>
            </a:r>
            <a:r>
              <a:rPr lang="en" sz="1400">
                <a:solidFill>
                  <a:schemeClr val="dk1"/>
                </a:solidFill>
              </a:rPr>
              <a:t> data captures systems involved in clinical trials now such as the EDC, often multiple other vendor systems, and CTMS, it sometimes seems easiest to download all these local files and dig into the data in Excel. But w</a:t>
            </a:r>
            <a:r>
              <a:rPr lang="en" sz="1400">
                <a:solidFill>
                  <a:schemeClr val="dk1"/>
                </a:solidFill>
              </a:rPr>
              <a:t>hile Excel is a valuable tool, it is often not the most efficient way to perform repeated analysis and data visualization. These reports are often stored locally with different study team members looking at different version of the dataset or are embedded in meeting meetings. This kind of workflow often leads to duplicative work and loss if insight into trends in metrics and issue management and a study level.</a:t>
            </a:r>
            <a:endParaRPr sz="1400">
              <a:solidFill>
                <a:schemeClr val="dk1"/>
              </a:solidFill>
            </a:endParaRPr>
          </a:p>
          <a:p>
            <a:pPr indent="0" lvl="0" marL="0" rtl="0" algn="l">
              <a:spcBef>
                <a:spcPts val="100"/>
              </a:spcBef>
              <a:spcAft>
                <a:spcPts val="0"/>
              </a:spcAft>
              <a:buNone/>
            </a:pPr>
            <a:r>
              <a:t/>
            </a:r>
            <a:endParaRPr sz="1400">
              <a:solidFill>
                <a:schemeClr val="dk1"/>
              </a:solidFill>
            </a:endParaRPr>
          </a:p>
          <a:p>
            <a:pPr indent="0" lvl="0" marL="0" rtl="0" algn="l">
              <a:spcBef>
                <a:spcPts val="100"/>
              </a:spcBef>
              <a:spcAft>
                <a:spcPts val="0"/>
              </a:spcAft>
              <a:buNone/>
            </a:pPr>
            <a:r>
              <a:t/>
            </a:r>
            <a:endParaRPr sz="14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b2839604a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b2839604a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270" lvl="0" marL="0" rtl="0" algn="l">
              <a:spcBef>
                <a:spcPts val="100"/>
              </a:spcBef>
              <a:spcAft>
                <a:spcPts val="0"/>
              </a:spcAft>
              <a:buNone/>
            </a:pPr>
            <a:r>
              <a:rPr lang="en" sz="1400">
                <a:solidFill>
                  <a:schemeClr val="dk1"/>
                </a:solidFill>
              </a:rPr>
              <a:t>[Mel]</a:t>
            </a:r>
            <a:endParaRPr sz="1400">
              <a:solidFill>
                <a:schemeClr val="dk1"/>
              </a:solidFill>
            </a:endParaRPr>
          </a:p>
          <a:p>
            <a:pPr indent="-1270" lvl="0" marL="0" rtl="0" algn="l">
              <a:spcBef>
                <a:spcPts val="100"/>
              </a:spcBef>
              <a:spcAft>
                <a:spcPts val="0"/>
              </a:spcAft>
              <a:buNone/>
            </a:pPr>
            <a:r>
              <a:t/>
            </a:r>
            <a:endParaRPr sz="1400">
              <a:solidFill>
                <a:schemeClr val="dk1"/>
              </a:solidFill>
            </a:endParaRPr>
          </a:p>
          <a:p>
            <a:pPr indent="-1270" lvl="0" marL="0" rtl="0" algn="l">
              <a:spcBef>
                <a:spcPts val="100"/>
              </a:spcBef>
              <a:spcAft>
                <a:spcPts val="0"/>
              </a:spcAft>
              <a:buNone/>
            </a:pPr>
            <a:r>
              <a:rPr lang="en" sz="1400">
                <a:solidFill>
                  <a:schemeClr val="dk1"/>
                </a:solidFill>
              </a:rPr>
              <a:t>To prevent an air disaster, real-time metrics represent a valuable tool for effective risk mitigation. Without real-time metrics, the study team often discovers issues too late and have to be reactive. Real-time metrics allow the CPMs to proactively preventing issues from propagating. This enables the study team to </a:t>
            </a:r>
            <a:r>
              <a:rPr lang="en" sz="1400">
                <a:solidFill>
                  <a:schemeClr val="dk1"/>
                </a:solidFill>
              </a:rPr>
              <a:t>implement</a:t>
            </a:r>
            <a:r>
              <a:rPr lang="en" sz="1400">
                <a:solidFill>
                  <a:schemeClr val="dk1"/>
                </a:solidFill>
              </a:rPr>
              <a:t> better mitigation strategies sooner, prevent issues, and improve overall quality. To bring it back to our protocol deviation example, when protocol deviations are discovered early, they can often be mitigated </a:t>
            </a:r>
            <a:r>
              <a:rPr lang="en" sz="1400">
                <a:solidFill>
                  <a:schemeClr val="dk1"/>
                </a:solidFill>
              </a:rPr>
              <a:t>through</a:t>
            </a:r>
            <a:r>
              <a:rPr lang="en" sz="1400">
                <a:solidFill>
                  <a:schemeClr val="dk1"/>
                </a:solidFill>
              </a:rPr>
              <a:t> methods such as retraining patients, sites, and study team members. Real-time metrics also allow CPMs to optimize resourcing and adjust as needed to meet or exceed </a:t>
            </a:r>
            <a:r>
              <a:rPr lang="en" sz="1400">
                <a:solidFill>
                  <a:schemeClr val="dk1"/>
                </a:solidFill>
              </a:rPr>
              <a:t>timelines</a:t>
            </a:r>
            <a:r>
              <a:rPr lang="en" sz="1400">
                <a:solidFill>
                  <a:schemeClr val="dk1"/>
                </a:solidFill>
              </a:rPr>
              <a:t>. To do this effectively, the most current, accurate, and consistent data needed to make decisions must be readily accessible to guide the journey.</a:t>
            </a:r>
            <a:endParaRPr sz="14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slide (1)" type="title">
  <p:cSld name="TITLE">
    <p:spTree>
      <p:nvGrpSpPr>
        <p:cNvPr id="12" name="Shape 12"/>
        <p:cNvGrpSpPr/>
        <p:nvPr/>
      </p:nvGrpSpPr>
      <p:grpSpPr>
        <a:xfrm>
          <a:off x="0" y="0"/>
          <a:ext cx="0" cy="0"/>
          <a:chOff x="0" y="0"/>
          <a:chExt cx="0" cy="0"/>
        </a:xfrm>
      </p:grpSpPr>
      <p:sp>
        <p:nvSpPr>
          <p:cNvPr id="13" name="Google Shape;13;p2"/>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4" name="Google Shape;14;p2"/>
          <p:cNvSpPr/>
          <p:nvPr/>
        </p:nvSpPr>
        <p:spPr>
          <a:xfrm>
            <a:off x="-10200" y="-13800"/>
            <a:ext cx="9164400" cy="516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5" name="Google Shape;15;p2"/>
          <p:cNvGrpSpPr/>
          <p:nvPr/>
        </p:nvGrpSpPr>
        <p:grpSpPr>
          <a:xfrm>
            <a:off x="312902" y="306001"/>
            <a:ext cx="4149373" cy="4149066"/>
            <a:chOff x="498752" y="369501"/>
            <a:chExt cx="4149373" cy="4149066"/>
          </a:xfrm>
        </p:grpSpPr>
        <p:grpSp>
          <p:nvGrpSpPr>
            <p:cNvPr id="16" name="Google Shape;16;p2"/>
            <p:cNvGrpSpPr/>
            <p:nvPr/>
          </p:nvGrpSpPr>
          <p:grpSpPr>
            <a:xfrm flipH="1">
              <a:off x="498752" y="369501"/>
              <a:ext cx="4149373" cy="4149066"/>
              <a:chOff x="4832480" y="325183"/>
              <a:chExt cx="4036355" cy="4036057"/>
            </a:xfrm>
          </p:grpSpPr>
          <p:sp>
            <p:nvSpPr>
              <p:cNvPr id="17" name="Google Shape;17;p2"/>
              <p:cNvSpPr/>
              <p:nvPr/>
            </p:nvSpPr>
            <p:spPr>
              <a:xfrm>
                <a:off x="4832480" y="325183"/>
                <a:ext cx="2427300" cy="2274600"/>
              </a:xfrm>
              <a:prstGeom prst="roundRect">
                <a:avLst>
                  <a:gd fmla="val 334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076935" y="2450887"/>
                <a:ext cx="1791900" cy="1190100"/>
              </a:xfrm>
              <a:prstGeom prst="roundRect">
                <a:avLst>
                  <a:gd fmla="val 619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832480" y="3537140"/>
                <a:ext cx="2523300" cy="824100"/>
              </a:xfrm>
              <a:prstGeom prst="roundRect">
                <a:avLst>
                  <a:gd fmla="val 571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960471" y="3240941"/>
                <a:ext cx="526500" cy="513900"/>
              </a:xfrm>
              <a:prstGeom prst="roundRect">
                <a:avLst>
                  <a:gd fmla="val 555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5400000">
                <a:off x="6995674" y="2267341"/>
                <a:ext cx="398100" cy="5187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2"/>
            <p:cNvSpPr/>
            <p:nvPr/>
          </p:nvSpPr>
          <p:spPr>
            <a:xfrm flipH="1" rot="5400000">
              <a:off x="2341629" y="3284056"/>
              <a:ext cx="308700" cy="310200"/>
            </a:xfrm>
            <a:prstGeom prst="roundRect">
              <a:avLst>
                <a:gd fmla="val 3822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flipH="1" rot="5400000">
              <a:off x="2341629" y="3223581"/>
              <a:ext cx="308700" cy="310200"/>
            </a:xfrm>
            <a:prstGeom prst="roundRect">
              <a:avLst>
                <a:gd fmla="val 3822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flipH="1" rot="5400000">
              <a:off x="2341629" y="2706817"/>
              <a:ext cx="308700" cy="310200"/>
            </a:xfrm>
            <a:prstGeom prst="roundRect">
              <a:avLst>
                <a:gd fmla="val 2580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flipH="1" rot="5400000">
              <a:off x="2341629" y="3362217"/>
              <a:ext cx="308700" cy="310200"/>
            </a:xfrm>
            <a:prstGeom prst="roundRect">
              <a:avLst>
                <a:gd fmla="val 2580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flipH="1" rot="5400000">
              <a:off x="1745404" y="3777392"/>
              <a:ext cx="308700" cy="310200"/>
            </a:xfrm>
            <a:prstGeom prst="roundRect">
              <a:avLst>
                <a:gd fmla="val 2580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flipH="1" rot="5400000">
              <a:off x="1843829" y="2245267"/>
              <a:ext cx="308700" cy="310200"/>
            </a:xfrm>
            <a:prstGeom prst="roundRect">
              <a:avLst>
                <a:gd fmla="val 2580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 name="Google Shape;28;p2"/>
          <p:cNvCxnSpPr/>
          <p:nvPr/>
        </p:nvCxnSpPr>
        <p:spPr>
          <a:xfrm>
            <a:off x="-17400" y="4777800"/>
            <a:ext cx="9178800" cy="0"/>
          </a:xfrm>
          <a:prstGeom prst="straightConnector1">
            <a:avLst/>
          </a:prstGeom>
          <a:noFill/>
          <a:ln cap="flat" cmpd="sng" w="9525">
            <a:solidFill>
              <a:schemeClr val="dk1"/>
            </a:solidFill>
            <a:prstDash val="solid"/>
            <a:round/>
            <a:headEnd len="med" w="med" type="none"/>
            <a:tailEnd len="med" w="med" type="none"/>
          </a:ln>
        </p:spPr>
      </p:cxnSp>
      <p:sp>
        <p:nvSpPr>
          <p:cNvPr id="29" name="Google Shape;29;p2"/>
          <p:cNvSpPr txBox="1"/>
          <p:nvPr/>
        </p:nvSpPr>
        <p:spPr>
          <a:xfrm>
            <a:off x="6172200" y="4791456"/>
            <a:ext cx="1257600" cy="36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&amp; Proprietary</a:t>
            </a:r>
            <a:endParaRPr sz="700">
              <a:solidFill>
                <a:schemeClr val="dk1"/>
              </a:solidFill>
              <a:latin typeface="Inter"/>
              <a:ea typeface="Inter"/>
              <a:cs typeface="Inter"/>
              <a:sym typeface="Inter"/>
            </a:endParaRPr>
          </a:p>
        </p:txBody>
      </p:sp>
      <p:pic>
        <p:nvPicPr>
          <p:cNvPr id="30" name="Google Shape;30;p2"/>
          <p:cNvPicPr preferRelativeResize="0"/>
          <p:nvPr/>
        </p:nvPicPr>
        <p:blipFill rotWithShape="1">
          <a:blip r:embed="rId2">
            <a:alphaModFix/>
          </a:blip>
          <a:srcRect b="0" l="13785" r="0" t="0"/>
          <a:stretch/>
        </p:blipFill>
        <p:spPr>
          <a:xfrm>
            <a:off x="6172200" y="4124900"/>
            <a:ext cx="2698175" cy="330175"/>
          </a:xfrm>
          <a:prstGeom prst="rect">
            <a:avLst/>
          </a:prstGeom>
          <a:noFill/>
          <a:ln>
            <a:noFill/>
          </a:ln>
        </p:spPr>
      </p:pic>
    </p:spTree>
  </p:cSld>
  <p:clrMapOvr>
    <a:masterClrMapping/>
  </p:clrMapOvr>
  <p:extLst>
    <p:ext uri="{DCECCB84-F9BA-43D5-87BE-67443E8EF086}">
      <p15:sldGuideLst>
        <p15:guide id="1" pos="1456">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vider (1.4)">
  <p:cSld name="BIG_NUMBER">
    <p:spTree>
      <p:nvGrpSpPr>
        <p:cNvPr id="159" name="Shape 159"/>
        <p:cNvGrpSpPr/>
        <p:nvPr/>
      </p:nvGrpSpPr>
      <p:grpSpPr>
        <a:xfrm>
          <a:off x="0" y="0"/>
          <a:ext cx="0" cy="0"/>
          <a:chOff x="0" y="0"/>
          <a:chExt cx="0" cy="0"/>
        </a:xfrm>
      </p:grpSpPr>
      <p:sp>
        <p:nvSpPr>
          <p:cNvPr id="160" name="Google Shape;160;p11"/>
          <p:cNvSpPr/>
          <p:nvPr/>
        </p:nvSpPr>
        <p:spPr>
          <a:xfrm>
            <a:off x="-10200" y="-13800"/>
            <a:ext cx="9164400" cy="516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 name="Google Shape;161;p11"/>
          <p:cNvSpPr txBox="1"/>
          <p:nvPr>
            <p:ph type="title"/>
          </p:nvPr>
        </p:nvSpPr>
        <p:spPr>
          <a:xfrm>
            <a:off x="4686300" y="228600"/>
            <a:ext cx="4229100" cy="43206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Clr>
                <a:schemeClr val="dk1"/>
              </a:buClr>
              <a:buSzPts val="4200"/>
              <a:buNone/>
              <a:defRPr sz="4200">
                <a:solidFill>
                  <a:schemeClr val="dk1"/>
                </a:solidFill>
              </a:defRPr>
            </a:lvl2pPr>
            <a:lvl3pPr lvl="2" rtl="0">
              <a:spcBef>
                <a:spcPts val="0"/>
              </a:spcBef>
              <a:spcAft>
                <a:spcPts val="0"/>
              </a:spcAft>
              <a:buClr>
                <a:schemeClr val="dk1"/>
              </a:buClr>
              <a:buSzPts val="4200"/>
              <a:buNone/>
              <a:defRPr sz="4200">
                <a:solidFill>
                  <a:schemeClr val="dk1"/>
                </a:solidFill>
              </a:defRPr>
            </a:lvl3pPr>
            <a:lvl4pPr lvl="3" rtl="0">
              <a:spcBef>
                <a:spcPts val="0"/>
              </a:spcBef>
              <a:spcAft>
                <a:spcPts val="0"/>
              </a:spcAft>
              <a:buClr>
                <a:schemeClr val="dk1"/>
              </a:buClr>
              <a:buSzPts val="4200"/>
              <a:buNone/>
              <a:defRPr sz="4200">
                <a:solidFill>
                  <a:schemeClr val="dk1"/>
                </a:solidFill>
              </a:defRPr>
            </a:lvl4pPr>
            <a:lvl5pPr lvl="4" rtl="0">
              <a:spcBef>
                <a:spcPts val="0"/>
              </a:spcBef>
              <a:spcAft>
                <a:spcPts val="0"/>
              </a:spcAft>
              <a:buClr>
                <a:schemeClr val="dk1"/>
              </a:buClr>
              <a:buSzPts val="4200"/>
              <a:buNone/>
              <a:defRPr sz="4200">
                <a:solidFill>
                  <a:schemeClr val="dk1"/>
                </a:solidFill>
              </a:defRPr>
            </a:lvl5pPr>
            <a:lvl6pPr lvl="5" rtl="0">
              <a:spcBef>
                <a:spcPts val="0"/>
              </a:spcBef>
              <a:spcAft>
                <a:spcPts val="0"/>
              </a:spcAft>
              <a:buClr>
                <a:schemeClr val="dk1"/>
              </a:buClr>
              <a:buSzPts val="4200"/>
              <a:buNone/>
              <a:defRPr sz="4200">
                <a:solidFill>
                  <a:schemeClr val="dk1"/>
                </a:solidFill>
              </a:defRPr>
            </a:lvl6pPr>
            <a:lvl7pPr lvl="6" rtl="0">
              <a:spcBef>
                <a:spcPts val="0"/>
              </a:spcBef>
              <a:spcAft>
                <a:spcPts val="0"/>
              </a:spcAft>
              <a:buClr>
                <a:schemeClr val="dk1"/>
              </a:buClr>
              <a:buSzPts val="4200"/>
              <a:buNone/>
              <a:defRPr sz="4200">
                <a:solidFill>
                  <a:schemeClr val="dk1"/>
                </a:solidFill>
              </a:defRPr>
            </a:lvl7pPr>
            <a:lvl8pPr lvl="7" rtl="0">
              <a:spcBef>
                <a:spcPts val="0"/>
              </a:spcBef>
              <a:spcAft>
                <a:spcPts val="0"/>
              </a:spcAft>
              <a:buClr>
                <a:schemeClr val="dk1"/>
              </a:buClr>
              <a:buSzPts val="4200"/>
              <a:buNone/>
              <a:defRPr sz="4200">
                <a:solidFill>
                  <a:schemeClr val="dk1"/>
                </a:solidFill>
              </a:defRPr>
            </a:lvl8pPr>
            <a:lvl9pPr lvl="8" rtl="0">
              <a:spcBef>
                <a:spcPts val="0"/>
              </a:spcBef>
              <a:spcAft>
                <a:spcPts val="0"/>
              </a:spcAft>
              <a:buClr>
                <a:schemeClr val="dk1"/>
              </a:buClr>
              <a:buSzPts val="4200"/>
              <a:buNone/>
              <a:defRPr sz="4200">
                <a:solidFill>
                  <a:schemeClr val="dk1"/>
                </a:solidFill>
              </a:defRPr>
            </a:lvl9pPr>
          </a:lstStyle>
          <a:p/>
        </p:txBody>
      </p:sp>
      <p:grpSp>
        <p:nvGrpSpPr>
          <p:cNvPr id="162" name="Google Shape;162;p11"/>
          <p:cNvGrpSpPr/>
          <p:nvPr/>
        </p:nvGrpSpPr>
        <p:grpSpPr>
          <a:xfrm>
            <a:off x="228587" y="667700"/>
            <a:ext cx="2743120" cy="3442399"/>
            <a:chOff x="365700" y="754807"/>
            <a:chExt cx="2895725" cy="3633906"/>
          </a:xfrm>
        </p:grpSpPr>
        <p:grpSp>
          <p:nvGrpSpPr>
            <p:cNvPr id="163" name="Google Shape;163;p11"/>
            <p:cNvGrpSpPr/>
            <p:nvPr/>
          </p:nvGrpSpPr>
          <p:grpSpPr>
            <a:xfrm>
              <a:off x="365700" y="754807"/>
              <a:ext cx="2347707" cy="3633906"/>
              <a:chOff x="1866458" y="891175"/>
              <a:chExt cx="2176221" cy="3368471"/>
            </a:xfrm>
          </p:grpSpPr>
          <p:grpSp>
            <p:nvGrpSpPr>
              <p:cNvPr id="164" name="Google Shape;164;p11"/>
              <p:cNvGrpSpPr/>
              <p:nvPr/>
            </p:nvGrpSpPr>
            <p:grpSpPr>
              <a:xfrm>
                <a:off x="1866458" y="891175"/>
                <a:ext cx="2176221" cy="3368471"/>
                <a:chOff x="1866458" y="891175"/>
                <a:chExt cx="2176221" cy="3368471"/>
              </a:xfrm>
            </p:grpSpPr>
            <p:grpSp>
              <p:nvGrpSpPr>
                <p:cNvPr id="165" name="Google Shape;165;p11"/>
                <p:cNvGrpSpPr/>
                <p:nvPr/>
              </p:nvGrpSpPr>
              <p:grpSpPr>
                <a:xfrm>
                  <a:off x="2134301" y="891175"/>
                  <a:ext cx="1908378" cy="2047563"/>
                  <a:chOff x="6705776" y="830925"/>
                  <a:chExt cx="1908378" cy="2047563"/>
                </a:xfrm>
              </p:grpSpPr>
              <p:sp>
                <p:nvSpPr>
                  <p:cNvPr id="166" name="Google Shape;166;p11"/>
                  <p:cNvSpPr/>
                  <p:nvPr/>
                </p:nvSpPr>
                <p:spPr>
                  <a:xfrm>
                    <a:off x="6942554" y="830925"/>
                    <a:ext cx="1671600" cy="1671000"/>
                  </a:xfrm>
                  <a:prstGeom prst="roundRect">
                    <a:avLst>
                      <a:gd fmla="val 2421"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7" name="Google Shape;167;p11"/>
                  <p:cNvSpPr/>
                  <p:nvPr/>
                </p:nvSpPr>
                <p:spPr>
                  <a:xfrm rot="-5400000">
                    <a:off x="6707726" y="2248745"/>
                    <a:ext cx="494700" cy="498600"/>
                  </a:xfrm>
                  <a:prstGeom prst="roundRect">
                    <a:avLst>
                      <a:gd fmla="val 555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8" name="Google Shape;168;p11"/>
                  <p:cNvSpPr/>
                  <p:nvPr/>
                </p:nvSpPr>
                <p:spPr>
                  <a:xfrm rot="-5400000">
                    <a:off x="7017854" y="2500938"/>
                    <a:ext cx="376500" cy="378600"/>
                  </a:xfrm>
                  <a:prstGeom prst="roundRect">
                    <a:avLst>
                      <a:gd fmla="val 976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69" name="Google Shape;169;p11"/>
                <p:cNvSpPr/>
                <p:nvPr/>
              </p:nvSpPr>
              <p:spPr>
                <a:xfrm>
                  <a:off x="1866458" y="2481825"/>
                  <a:ext cx="578400" cy="1269900"/>
                </a:xfrm>
                <a:prstGeom prst="roundRect">
                  <a:avLst>
                    <a:gd fmla="val 6121"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0" name="Google Shape;170;p11"/>
                <p:cNvSpPr/>
                <p:nvPr/>
              </p:nvSpPr>
              <p:spPr>
                <a:xfrm>
                  <a:off x="2369981" y="3677946"/>
                  <a:ext cx="1671600" cy="581700"/>
                </a:xfrm>
                <a:prstGeom prst="roundRect">
                  <a:avLst>
                    <a:gd fmla="val 7473"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1" name="Google Shape;171;p11"/>
                <p:cNvSpPr/>
                <p:nvPr/>
              </p:nvSpPr>
              <p:spPr>
                <a:xfrm rot="-5400000">
                  <a:off x="2210112" y="3524103"/>
                  <a:ext cx="396000" cy="398700"/>
                </a:xfrm>
                <a:prstGeom prst="roundRect">
                  <a:avLst>
                    <a:gd fmla="val 555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2" name="Google Shape;172;p11"/>
                <p:cNvSpPr/>
                <p:nvPr/>
              </p:nvSpPr>
              <p:spPr>
                <a:xfrm rot="-5400000">
                  <a:off x="2070017" y="3751110"/>
                  <a:ext cx="300300" cy="301800"/>
                </a:xfrm>
                <a:prstGeom prst="roundRect">
                  <a:avLst>
                    <a:gd fmla="val 149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73" name="Google Shape;173;p11"/>
              <p:cNvSpPr/>
              <p:nvPr/>
            </p:nvSpPr>
            <p:spPr>
              <a:xfrm rot="-5400000">
                <a:off x="1992420" y="2104278"/>
                <a:ext cx="376500" cy="378600"/>
              </a:xfrm>
              <a:prstGeom prst="roundRect">
                <a:avLst>
                  <a:gd fmla="val 1181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74" name="Google Shape;174;p11"/>
            <p:cNvSpPr/>
            <p:nvPr/>
          </p:nvSpPr>
          <p:spPr>
            <a:xfrm>
              <a:off x="2637425" y="2470825"/>
              <a:ext cx="624000" cy="1370100"/>
            </a:xfrm>
            <a:prstGeom prst="roundRect">
              <a:avLst>
                <a:gd fmla="val 6121"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5" name="Google Shape;175;p11"/>
            <p:cNvSpPr/>
            <p:nvPr/>
          </p:nvSpPr>
          <p:spPr>
            <a:xfrm rot="-5400000">
              <a:off x="2404599" y="2236737"/>
              <a:ext cx="533700" cy="537900"/>
            </a:xfrm>
            <a:prstGeom prst="roundRect">
              <a:avLst>
                <a:gd fmla="val 555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6" name="Google Shape;176;p11"/>
            <p:cNvSpPr/>
            <p:nvPr/>
          </p:nvSpPr>
          <p:spPr>
            <a:xfrm rot="-5400000">
              <a:off x="2715630" y="2063578"/>
              <a:ext cx="406200" cy="408300"/>
            </a:xfrm>
            <a:prstGeom prst="roundRect">
              <a:avLst>
                <a:gd fmla="val 114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7" name="Google Shape;177;p11"/>
            <p:cNvSpPr/>
            <p:nvPr/>
          </p:nvSpPr>
          <p:spPr>
            <a:xfrm rot="-5400000">
              <a:off x="2230180" y="2556478"/>
              <a:ext cx="406200" cy="408300"/>
            </a:xfrm>
            <a:prstGeom prst="roundRect">
              <a:avLst>
                <a:gd fmla="val 114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8" name="Google Shape;178;p11"/>
            <p:cNvSpPr/>
            <p:nvPr/>
          </p:nvSpPr>
          <p:spPr>
            <a:xfrm rot="-5400000">
              <a:off x="991265" y="3436527"/>
              <a:ext cx="324000" cy="325500"/>
            </a:xfrm>
            <a:prstGeom prst="roundRect">
              <a:avLst>
                <a:gd fmla="val 149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9" name="Google Shape;179;p11"/>
            <p:cNvSpPr/>
            <p:nvPr/>
          </p:nvSpPr>
          <p:spPr>
            <a:xfrm rot="-5400000">
              <a:off x="2431927" y="3595170"/>
              <a:ext cx="427200" cy="430200"/>
            </a:xfrm>
            <a:prstGeom prst="roundRect">
              <a:avLst>
                <a:gd fmla="val 555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0" name="Google Shape;180;p11"/>
            <p:cNvSpPr/>
            <p:nvPr/>
          </p:nvSpPr>
          <p:spPr>
            <a:xfrm rot="-5400000">
              <a:off x="2312665" y="3436527"/>
              <a:ext cx="324000" cy="325500"/>
            </a:xfrm>
            <a:prstGeom prst="roundRect">
              <a:avLst>
                <a:gd fmla="val 149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1" name="Google Shape;181;p11"/>
            <p:cNvSpPr/>
            <p:nvPr/>
          </p:nvSpPr>
          <p:spPr>
            <a:xfrm rot="-5400000">
              <a:off x="2714140" y="3840177"/>
              <a:ext cx="324000" cy="325500"/>
            </a:xfrm>
            <a:prstGeom prst="roundRect">
              <a:avLst>
                <a:gd fmla="val 149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182" name="Google Shape;182;p11"/>
          <p:cNvCxnSpPr/>
          <p:nvPr/>
        </p:nvCxnSpPr>
        <p:spPr>
          <a:xfrm>
            <a:off x="-17400" y="4777800"/>
            <a:ext cx="9178800" cy="0"/>
          </a:xfrm>
          <a:prstGeom prst="straightConnector1">
            <a:avLst/>
          </a:prstGeom>
          <a:noFill/>
          <a:ln cap="flat" cmpd="sng" w="9525">
            <a:solidFill>
              <a:schemeClr val="dk1"/>
            </a:solidFill>
            <a:prstDash val="solid"/>
            <a:round/>
            <a:headEnd len="med" w="med" type="none"/>
            <a:tailEnd len="med" w="med" type="none"/>
          </a:ln>
        </p:spPr>
      </p:cxnSp>
      <p:sp>
        <p:nvSpPr>
          <p:cNvPr id="183" name="Google Shape;183;p11"/>
          <p:cNvSpPr txBox="1"/>
          <p:nvPr/>
        </p:nvSpPr>
        <p:spPr>
          <a:xfrm>
            <a:off x="1714500" y="4795453"/>
            <a:ext cx="1257600" cy="36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&amp; Proprietary</a:t>
            </a:r>
            <a:endParaRPr sz="700">
              <a:solidFill>
                <a:schemeClr val="dk1"/>
              </a:solidFill>
              <a:latin typeface="Inter"/>
              <a:ea typeface="Inter"/>
              <a:cs typeface="Inter"/>
              <a:sym typeface="Inter"/>
            </a:endParaRPr>
          </a:p>
        </p:txBody>
      </p:sp>
      <p:pic>
        <p:nvPicPr>
          <p:cNvPr id="184" name="Google Shape;184;p11"/>
          <p:cNvPicPr preferRelativeResize="0"/>
          <p:nvPr/>
        </p:nvPicPr>
        <p:blipFill rotWithShape="1">
          <a:blip r:embed="rId2">
            <a:alphaModFix/>
          </a:blip>
          <a:srcRect b="738" l="0" r="0" t="738"/>
          <a:stretch/>
        </p:blipFill>
        <p:spPr>
          <a:xfrm>
            <a:off x="228600" y="4930390"/>
            <a:ext cx="759615" cy="90875"/>
          </a:xfrm>
          <a:prstGeom prst="rect">
            <a:avLst/>
          </a:prstGeom>
          <a:noFill/>
          <a:ln>
            <a:noFill/>
          </a:ln>
        </p:spPr>
      </p:pic>
      <p:sp>
        <p:nvSpPr>
          <p:cNvPr id="185" name="Google Shape;185;p11"/>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Divider (2.3)" type="blank">
  <p:cSld name="BLANK">
    <p:spTree>
      <p:nvGrpSpPr>
        <p:cNvPr id="186" name="Shape 186"/>
        <p:cNvGrpSpPr/>
        <p:nvPr/>
      </p:nvGrpSpPr>
      <p:grpSpPr>
        <a:xfrm>
          <a:off x="0" y="0"/>
          <a:ext cx="0" cy="0"/>
          <a:chOff x="0" y="0"/>
          <a:chExt cx="0" cy="0"/>
        </a:xfrm>
      </p:grpSpPr>
      <p:sp>
        <p:nvSpPr>
          <p:cNvPr id="187" name="Google Shape;187;p12"/>
          <p:cNvSpPr/>
          <p:nvPr/>
        </p:nvSpPr>
        <p:spPr>
          <a:xfrm>
            <a:off x="-10200" y="-13800"/>
            <a:ext cx="9164400" cy="516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88" name="Google Shape;188;p12"/>
          <p:cNvGrpSpPr/>
          <p:nvPr/>
        </p:nvGrpSpPr>
        <p:grpSpPr>
          <a:xfrm>
            <a:off x="228563" y="392684"/>
            <a:ext cx="1995054" cy="3992431"/>
            <a:chOff x="365700" y="365700"/>
            <a:chExt cx="2201075" cy="4404713"/>
          </a:xfrm>
        </p:grpSpPr>
        <p:grpSp>
          <p:nvGrpSpPr>
            <p:cNvPr id="189" name="Google Shape;189;p12"/>
            <p:cNvGrpSpPr/>
            <p:nvPr/>
          </p:nvGrpSpPr>
          <p:grpSpPr>
            <a:xfrm>
              <a:off x="365700" y="365700"/>
              <a:ext cx="2201075" cy="3009050"/>
              <a:chOff x="4937175" y="305450"/>
              <a:chExt cx="2201075" cy="3009050"/>
            </a:xfrm>
          </p:grpSpPr>
          <p:sp>
            <p:nvSpPr>
              <p:cNvPr id="190" name="Google Shape;190;p12"/>
              <p:cNvSpPr/>
              <p:nvPr/>
            </p:nvSpPr>
            <p:spPr>
              <a:xfrm>
                <a:off x="4937175" y="305450"/>
                <a:ext cx="807600" cy="807300"/>
              </a:xfrm>
              <a:prstGeom prst="roundRect">
                <a:avLst>
                  <a:gd fmla="val 38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1" name="Google Shape;191;p12"/>
              <p:cNvSpPr/>
              <p:nvPr/>
            </p:nvSpPr>
            <p:spPr>
              <a:xfrm>
                <a:off x="6330650" y="1700200"/>
                <a:ext cx="807600" cy="1614300"/>
              </a:xfrm>
              <a:prstGeom prst="roundRect">
                <a:avLst>
                  <a:gd fmla="val 358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2" name="Google Shape;192;p12"/>
              <p:cNvSpPr/>
              <p:nvPr/>
            </p:nvSpPr>
            <p:spPr>
              <a:xfrm rot="-5400000">
                <a:off x="5546825" y="924475"/>
                <a:ext cx="255300" cy="257100"/>
              </a:xfrm>
              <a:prstGeom prst="roundRect">
                <a:avLst>
                  <a:gd fmla="val 555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3" name="Google Shape;193;p12"/>
              <p:cNvSpPr/>
              <p:nvPr/>
            </p:nvSpPr>
            <p:spPr>
              <a:xfrm rot="-5400000">
                <a:off x="5745513" y="70118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94" name="Google Shape;194;p12"/>
            <p:cNvSpPr/>
            <p:nvPr/>
          </p:nvSpPr>
          <p:spPr>
            <a:xfrm rot="-5400000">
              <a:off x="761413" y="1172013"/>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5" name="Google Shape;195;p12"/>
            <p:cNvSpPr/>
            <p:nvPr/>
          </p:nvSpPr>
          <p:spPr>
            <a:xfrm>
              <a:off x="1062475" y="1063138"/>
              <a:ext cx="807600" cy="807300"/>
            </a:xfrm>
            <a:prstGeom prst="roundRect">
              <a:avLst>
                <a:gd fmla="val 38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6" name="Google Shape;196;p12"/>
            <p:cNvSpPr/>
            <p:nvPr/>
          </p:nvSpPr>
          <p:spPr>
            <a:xfrm rot="-5400000">
              <a:off x="1688225" y="1691825"/>
              <a:ext cx="255300" cy="257100"/>
            </a:xfrm>
            <a:prstGeom prst="roundRect">
              <a:avLst>
                <a:gd fmla="val 555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7" name="Google Shape;197;p12"/>
            <p:cNvSpPr/>
            <p:nvPr/>
          </p:nvSpPr>
          <p:spPr>
            <a:xfrm rot="-5400000">
              <a:off x="1870813" y="145938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8" name="Google Shape;198;p12"/>
            <p:cNvSpPr/>
            <p:nvPr/>
          </p:nvSpPr>
          <p:spPr>
            <a:xfrm rot="-5400000">
              <a:off x="1458113" y="186968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9" name="Google Shape;199;p12"/>
            <p:cNvSpPr/>
            <p:nvPr/>
          </p:nvSpPr>
          <p:spPr>
            <a:xfrm rot="-5400000">
              <a:off x="1688225" y="3171900"/>
              <a:ext cx="255300" cy="257100"/>
            </a:xfrm>
            <a:prstGeom prst="roundRect">
              <a:avLst>
                <a:gd fmla="val 555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0" name="Google Shape;200;p12"/>
            <p:cNvSpPr/>
            <p:nvPr/>
          </p:nvSpPr>
          <p:spPr>
            <a:xfrm rot="-5400000">
              <a:off x="1870813" y="337398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1" name="Google Shape;201;p12"/>
            <p:cNvSpPr/>
            <p:nvPr/>
          </p:nvSpPr>
          <p:spPr>
            <a:xfrm rot="-5400000">
              <a:off x="1458113" y="296473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2" name="Google Shape;202;p12"/>
            <p:cNvSpPr/>
            <p:nvPr/>
          </p:nvSpPr>
          <p:spPr>
            <a:xfrm>
              <a:off x="1062475" y="3265788"/>
              <a:ext cx="807600" cy="807300"/>
            </a:xfrm>
            <a:prstGeom prst="roundRect">
              <a:avLst>
                <a:gd fmla="val 38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3" name="Google Shape;203;p12"/>
            <p:cNvSpPr/>
            <p:nvPr/>
          </p:nvSpPr>
          <p:spPr>
            <a:xfrm>
              <a:off x="365700" y="3963113"/>
              <a:ext cx="807600" cy="807300"/>
            </a:xfrm>
            <a:prstGeom prst="roundRect">
              <a:avLst>
                <a:gd fmla="val 38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4" name="Google Shape;204;p12"/>
            <p:cNvSpPr/>
            <p:nvPr/>
          </p:nvSpPr>
          <p:spPr>
            <a:xfrm rot="-5400000">
              <a:off x="991525" y="3859575"/>
              <a:ext cx="255300" cy="257100"/>
            </a:xfrm>
            <a:prstGeom prst="roundRect">
              <a:avLst>
                <a:gd fmla="val 555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5" name="Google Shape;205;p12"/>
            <p:cNvSpPr/>
            <p:nvPr/>
          </p:nvSpPr>
          <p:spPr>
            <a:xfrm rot="-5400000">
              <a:off x="1174038" y="407233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6" name="Google Shape;206;p12"/>
            <p:cNvSpPr/>
            <p:nvPr/>
          </p:nvSpPr>
          <p:spPr>
            <a:xfrm rot="-5400000">
              <a:off x="761413" y="3662063"/>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07" name="Google Shape;207;p12"/>
          <p:cNvSpPr txBox="1"/>
          <p:nvPr>
            <p:ph type="title"/>
          </p:nvPr>
        </p:nvSpPr>
        <p:spPr>
          <a:xfrm>
            <a:off x="4686300" y="228600"/>
            <a:ext cx="4229100" cy="23865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08" name="Google Shape;208;p12"/>
          <p:cNvSpPr txBox="1"/>
          <p:nvPr>
            <p:ph idx="1" type="subTitle"/>
          </p:nvPr>
        </p:nvSpPr>
        <p:spPr>
          <a:xfrm>
            <a:off x="4686300" y="2738700"/>
            <a:ext cx="4229100" cy="1810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2"/>
              </a:buClr>
              <a:buSzPts val="2000"/>
              <a:buFont typeface="Inter Medium"/>
              <a:buNone/>
              <a:defRPr sz="2000">
                <a:solidFill>
                  <a:schemeClr val="lt2"/>
                </a:solidFill>
                <a:latin typeface="Inter Medium"/>
                <a:ea typeface="Inter Medium"/>
                <a:cs typeface="Inter Medium"/>
                <a:sym typeface="Inter Medium"/>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cxnSp>
        <p:nvCxnSpPr>
          <p:cNvPr id="209" name="Google Shape;209;p12"/>
          <p:cNvCxnSpPr/>
          <p:nvPr/>
        </p:nvCxnSpPr>
        <p:spPr>
          <a:xfrm>
            <a:off x="-17400" y="4777800"/>
            <a:ext cx="9178800" cy="0"/>
          </a:xfrm>
          <a:prstGeom prst="straightConnector1">
            <a:avLst/>
          </a:prstGeom>
          <a:noFill/>
          <a:ln cap="flat" cmpd="sng" w="9525">
            <a:solidFill>
              <a:schemeClr val="dk1"/>
            </a:solidFill>
            <a:prstDash val="solid"/>
            <a:round/>
            <a:headEnd len="med" w="med" type="none"/>
            <a:tailEnd len="med" w="med" type="none"/>
          </a:ln>
        </p:spPr>
      </p:cxnSp>
      <p:sp>
        <p:nvSpPr>
          <p:cNvPr id="210" name="Google Shape;210;p12"/>
          <p:cNvSpPr txBox="1"/>
          <p:nvPr/>
        </p:nvSpPr>
        <p:spPr>
          <a:xfrm>
            <a:off x="1714500" y="4795453"/>
            <a:ext cx="1257600" cy="36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&amp; Proprietary</a:t>
            </a:r>
            <a:endParaRPr sz="700">
              <a:solidFill>
                <a:schemeClr val="dk1"/>
              </a:solidFill>
              <a:latin typeface="Inter"/>
              <a:ea typeface="Inter"/>
              <a:cs typeface="Inter"/>
              <a:sym typeface="Inter"/>
            </a:endParaRPr>
          </a:p>
        </p:txBody>
      </p:sp>
      <p:pic>
        <p:nvPicPr>
          <p:cNvPr id="211" name="Google Shape;211;p12"/>
          <p:cNvPicPr preferRelativeResize="0"/>
          <p:nvPr/>
        </p:nvPicPr>
        <p:blipFill rotWithShape="1">
          <a:blip r:embed="rId2">
            <a:alphaModFix/>
          </a:blip>
          <a:srcRect b="738" l="0" r="0" t="738"/>
          <a:stretch/>
        </p:blipFill>
        <p:spPr>
          <a:xfrm>
            <a:off x="228600" y="4930390"/>
            <a:ext cx="759615" cy="90875"/>
          </a:xfrm>
          <a:prstGeom prst="rect">
            <a:avLst/>
          </a:prstGeom>
          <a:noFill/>
          <a:ln>
            <a:noFill/>
          </a:ln>
        </p:spPr>
      </p:pic>
      <p:sp>
        <p:nvSpPr>
          <p:cNvPr id="212" name="Google Shape;212;p12"/>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Divider (2.2)">
  <p:cSld name="CUSTOM">
    <p:spTree>
      <p:nvGrpSpPr>
        <p:cNvPr id="213" name="Shape 213"/>
        <p:cNvGrpSpPr/>
        <p:nvPr/>
      </p:nvGrpSpPr>
      <p:grpSpPr>
        <a:xfrm>
          <a:off x="0" y="0"/>
          <a:ext cx="0" cy="0"/>
          <a:chOff x="0" y="0"/>
          <a:chExt cx="0" cy="0"/>
        </a:xfrm>
      </p:grpSpPr>
      <p:sp>
        <p:nvSpPr>
          <p:cNvPr id="214" name="Google Shape;214;p13"/>
          <p:cNvSpPr/>
          <p:nvPr/>
        </p:nvSpPr>
        <p:spPr>
          <a:xfrm>
            <a:off x="-10200" y="-13800"/>
            <a:ext cx="9164400" cy="516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15" name="Google Shape;215;p13"/>
          <p:cNvSpPr txBox="1"/>
          <p:nvPr>
            <p:ph type="title"/>
          </p:nvPr>
        </p:nvSpPr>
        <p:spPr>
          <a:xfrm>
            <a:off x="4686300" y="228600"/>
            <a:ext cx="4229100" cy="23865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grpSp>
        <p:nvGrpSpPr>
          <p:cNvPr id="216" name="Google Shape;216;p13"/>
          <p:cNvGrpSpPr/>
          <p:nvPr/>
        </p:nvGrpSpPr>
        <p:grpSpPr>
          <a:xfrm>
            <a:off x="228592" y="1058027"/>
            <a:ext cx="2743125" cy="2661747"/>
            <a:chOff x="365700" y="891175"/>
            <a:chExt cx="3511425" cy="3522227"/>
          </a:xfrm>
        </p:grpSpPr>
        <p:grpSp>
          <p:nvGrpSpPr>
            <p:cNvPr id="217" name="Google Shape;217;p13"/>
            <p:cNvGrpSpPr/>
            <p:nvPr/>
          </p:nvGrpSpPr>
          <p:grpSpPr>
            <a:xfrm>
              <a:off x="365700" y="891175"/>
              <a:ext cx="3511425" cy="3522227"/>
              <a:chOff x="365700" y="891175"/>
              <a:chExt cx="3511425" cy="3522227"/>
            </a:xfrm>
          </p:grpSpPr>
          <p:grpSp>
            <p:nvGrpSpPr>
              <p:cNvPr id="218" name="Google Shape;218;p13"/>
              <p:cNvGrpSpPr/>
              <p:nvPr/>
            </p:nvGrpSpPr>
            <p:grpSpPr>
              <a:xfrm>
                <a:off x="2002975" y="891175"/>
                <a:ext cx="1874150" cy="2047575"/>
                <a:chOff x="6574450" y="830925"/>
                <a:chExt cx="1874150" cy="2047575"/>
              </a:xfrm>
            </p:grpSpPr>
            <p:sp>
              <p:nvSpPr>
                <p:cNvPr id="219" name="Google Shape;219;p13"/>
                <p:cNvSpPr/>
                <p:nvPr/>
              </p:nvSpPr>
              <p:spPr>
                <a:xfrm>
                  <a:off x="6777000" y="830925"/>
                  <a:ext cx="1671600" cy="1671000"/>
                </a:xfrm>
                <a:prstGeom prst="roundRect">
                  <a:avLst>
                    <a:gd fmla="val 38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0" name="Google Shape;220;p13"/>
                <p:cNvSpPr/>
                <p:nvPr/>
              </p:nvSpPr>
              <p:spPr>
                <a:xfrm rot="-5400000">
                  <a:off x="6576400" y="2264225"/>
                  <a:ext cx="494700" cy="498600"/>
                </a:xfrm>
                <a:prstGeom prst="roundRect">
                  <a:avLst>
                    <a:gd fmla="val 555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1" name="Google Shape;221;p13"/>
                <p:cNvSpPr/>
                <p:nvPr/>
              </p:nvSpPr>
              <p:spPr>
                <a:xfrm rot="-5400000">
                  <a:off x="6902378" y="2500950"/>
                  <a:ext cx="376500" cy="378600"/>
                </a:xfrm>
                <a:prstGeom prst="roundRect">
                  <a:avLst>
                    <a:gd fmla="val 187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22" name="Google Shape;222;p13"/>
              <p:cNvSpPr/>
              <p:nvPr/>
            </p:nvSpPr>
            <p:spPr>
              <a:xfrm>
                <a:off x="1140950" y="2431100"/>
                <a:ext cx="1188900" cy="1188600"/>
              </a:xfrm>
              <a:prstGeom prst="roundRect">
                <a:avLst>
                  <a:gd fmla="val 612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3" name="Google Shape;223;p13"/>
              <p:cNvSpPr/>
              <p:nvPr/>
            </p:nvSpPr>
            <p:spPr>
              <a:xfrm>
                <a:off x="365700" y="3492102"/>
                <a:ext cx="921600" cy="921300"/>
              </a:xfrm>
              <a:prstGeom prst="roundRect">
                <a:avLst>
                  <a:gd fmla="val 7473"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4" name="Google Shape;224;p13"/>
              <p:cNvSpPr/>
              <p:nvPr/>
            </p:nvSpPr>
            <p:spPr>
              <a:xfrm rot="-5400000">
                <a:off x="1003725" y="3367100"/>
                <a:ext cx="396000" cy="398700"/>
              </a:xfrm>
              <a:prstGeom prst="roundRect">
                <a:avLst>
                  <a:gd fmla="val 555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5" name="Google Shape;225;p13"/>
              <p:cNvSpPr/>
              <p:nvPr/>
            </p:nvSpPr>
            <p:spPr>
              <a:xfrm rot="-5400000">
                <a:off x="1288038" y="361893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6" name="Google Shape;226;p13"/>
              <p:cNvSpPr/>
              <p:nvPr/>
            </p:nvSpPr>
            <p:spPr>
              <a:xfrm rot="-5400000">
                <a:off x="839888" y="319103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27" name="Google Shape;227;p13"/>
            <p:cNvSpPr/>
            <p:nvPr/>
          </p:nvSpPr>
          <p:spPr>
            <a:xfrm rot="-5400000">
              <a:off x="1827978" y="2053550"/>
              <a:ext cx="376500" cy="378600"/>
            </a:xfrm>
            <a:prstGeom prst="roundRect">
              <a:avLst>
                <a:gd fmla="val 187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28" name="Google Shape;228;p13"/>
          <p:cNvSpPr txBox="1"/>
          <p:nvPr>
            <p:ph idx="1" type="subTitle"/>
          </p:nvPr>
        </p:nvSpPr>
        <p:spPr>
          <a:xfrm>
            <a:off x="4686300" y="2738700"/>
            <a:ext cx="4229100" cy="1810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2"/>
              </a:buClr>
              <a:buSzPts val="2000"/>
              <a:buFont typeface="Inter Medium"/>
              <a:buNone/>
              <a:defRPr sz="2000">
                <a:solidFill>
                  <a:schemeClr val="lt2"/>
                </a:solidFill>
                <a:latin typeface="Inter Medium"/>
                <a:ea typeface="Inter Medium"/>
                <a:cs typeface="Inter Medium"/>
                <a:sym typeface="Inter Medium"/>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cxnSp>
        <p:nvCxnSpPr>
          <p:cNvPr id="229" name="Google Shape;229;p13"/>
          <p:cNvCxnSpPr/>
          <p:nvPr/>
        </p:nvCxnSpPr>
        <p:spPr>
          <a:xfrm>
            <a:off x="-17400" y="4777800"/>
            <a:ext cx="9178800" cy="0"/>
          </a:xfrm>
          <a:prstGeom prst="straightConnector1">
            <a:avLst/>
          </a:prstGeom>
          <a:noFill/>
          <a:ln cap="flat" cmpd="sng" w="9525">
            <a:solidFill>
              <a:schemeClr val="dk1"/>
            </a:solidFill>
            <a:prstDash val="solid"/>
            <a:round/>
            <a:headEnd len="med" w="med" type="none"/>
            <a:tailEnd len="med" w="med" type="none"/>
          </a:ln>
        </p:spPr>
      </p:cxnSp>
      <p:sp>
        <p:nvSpPr>
          <p:cNvPr id="230" name="Google Shape;230;p13"/>
          <p:cNvSpPr txBox="1"/>
          <p:nvPr/>
        </p:nvSpPr>
        <p:spPr>
          <a:xfrm>
            <a:off x="1714500" y="4795453"/>
            <a:ext cx="1257600" cy="36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&amp; Proprietary</a:t>
            </a:r>
            <a:endParaRPr sz="700">
              <a:solidFill>
                <a:schemeClr val="dk1"/>
              </a:solidFill>
              <a:latin typeface="Inter"/>
              <a:ea typeface="Inter"/>
              <a:cs typeface="Inter"/>
              <a:sym typeface="Inter"/>
            </a:endParaRPr>
          </a:p>
        </p:txBody>
      </p:sp>
      <p:pic>
        <p:nvPicPr>
          <p:cNvPr id="231" name="Google Shape;231;p13"/>
          <p:cNvPicPr preferRelativeResize="0"/>
          <p:nvPr/>
        </p:nvPicPr>
        <p:blipFill rotWithShape="1">
          <a:blip r:embed="rId2">
            <a:alphaModFix/>
          </a:blip>
          <a:srcRect b="738" l="0" r="0" t="738"/>
          <a:stretch/>
        </p:blipFill>
        <p:spPr>
          <a:xfrm>
            <a:off x="228600" y="4930390"/>
            <a:ext cx="759615" cy="90875"/>
          </a:xfrm>
          <a:prstGeom prst="rect">
            <a:avLst/>
          </a:prstGeom>
          <a:noFill/>
          <a:ln>
            <a:noFill/>
          </a:ln>
        </p:spPr>
      </p:pic>
      <p:sp>
        <p:nvSpPr>
          <p:cNvPr id="232" name="Google Shape;232;p13"/>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Divider (2.3)">
  <p:cSld name="CUSTOM_1">
    <p:spTree>
      <p:nvGrpSpPr>
        <p:cNvPr id="233" name="Shape 233"/>
        <p:cNvGrpSpPr/>
        <p:nvPr/>
      </p:nvGrpSpPr>
      <p:grpSpPr>
        <a:xfrm>
          <a:off x="0" y="0"/>
          <a:ext cx="0" cy="0"/>
          <a:chOff x="0" y="0"/>
          <a:chExt cx="0" cy="0"/>
        </a:xfrm>
      </p:grpSpPr>
      <p:sp>
        <p:nvSpPr>
          <p:cNvPr id="234" name="Google Shape;234;p14"/>
          <p:cNvSpPr/>
          <p:nvPr/>
        </p:nvSpPr>
        <p:spPr>
          <a:xfrm>
            <a:off x="-10200" y="-13800"/>
            <a:ext cx="9164400" cy="516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5" name="Google Shape;235;p14"/>
          <p:cNvSpPr txBox="1"/>
          <p:nvPr>
            <p:ph type="title"/>
          </p:nvPr>
        </p:nvSpPr>
        <p:spPr>
          <a:xfrm>
            <a:off x="4686300" y="228600"/>
            <a:ext cx="4229100" cy="23865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36" name="Google Shape;236;p14"/>
          <p:cNvGrpSpPr/>
          <p:nvPr/>
        </p:nvGrpSpPr>
        <p:grpSpPr>
          <a:xfrm>
            <a:off x="227988" y="372375"/>
            <a:ext cx="2744350" cy="4033050"/>
            <a:chOff x="-1185200" y="519200"/>
            <a:chExt cx="2744350" cy="4033050"/>
          </a:xfrm>
        </p:grpSpPr>
        <p:sp>
          <p:nvSpPr>
            <p:cNvPr id="237" name="Google Shape;237;p14"/>
            <p:cNvSpPr/>
            <p:nvPr/>
          </p:nvSpPr>
          <p:spPr>
            <a:xfrm>
              <a:off x="-1185200" y="519200"/>
              <a:ext cx="1443300" cy="1442400"/>
            </a:xfrm>
            <a:prstGeom prst="roundRect">
              <a:avLst>
                <a:gd fmla="val 3824"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8" name="Google Shape;238;p14"/>
            <p:cNvSpPr/>
            <p:nvPr/>
          </p:nvSpPr>
          <p:spPr>
            <a:xfrm>
              <a:off x="115850" y="1821375"/>
              <a:ext cx="1443300" cy="1442400"/>
            </a:xfrm>
            <a:prstGeom prst="roundRect">
              <a:avLst>
                <a:gd fmla="val 3824"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9" name="Google Shape;239;p14"/>
            <p:cNvSpPr/>
            <p:nvPr/>
          </p:nvSpPr>
          <p:spPr>
            <a:xfrm>
              <a:off x="-1184050" y="3109850"/>
              <a:ext cx="1443300" cy="1442400"/>
            </a:xfrm>
            <a:prstGeom prst="roundRect">
              <a:avLst>
                <a:gd fmla="val 3824"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40" name="Google Shape;240;p14"/>
            <p:cNvSpPr/>
            <p:nvPr/>
          </p:nvSpPr>
          <p:spPr>
            <a:xfrm>
              <a:off x="-2626" y="1727275"/>
              <a:ext cx="367500" cy="480600"/>
            </a:xfrm>
            <a:prstGeom prst="roundRect">
              <a:avLst>
                <a:gd fmla="val 6121"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41" name="Google Shape;241;p14"/>
            <p:cNvSpPr/>
            <p:nvPr/>
          </p:nvSpPr>
          <p:spPr>
            <a:xfrm rot="-5400000">
              <a:off x="264535" y="1500680"/>
              <a:ext cx="314400" cy="327000"/>
            </a:xfrm>
            <a:prstGeom prst="roundRect">
              <a:avLst>
                <a:gd fmla="val 187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42" name="Google Shape;242;p14"/>
            <p:cNvSpPr/>
            <p:nvPr/>
          </p:nvSpPr>
          <p:spPr>
            <a:xfrm rot="-5400000">
              <a:off x="-204839" y="1955370"/>
              <a:ext cx="314400" cy="327000"/>
            </a:xfrm>
            <a:prstGeom prst="roundRect">
              <a:avLst>
                <a:gd fmla="val 187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43" name="Google Shape;243;p14"/>
            <p:cNvSpPr/>
            <p:nvPr/>
          </p:nvSpPr>
          <p:spPr>
            <a:xfrm>
              <a:off x="-2626" y="2912700"/>
              <a:ext cx="367500" cy="480600"/>
            </a:xfrm>
            <a:prstGeom prst="roundRect">
              <a:avLst>
                <a:gd fmla="val 6121"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44" name="Google Shape;244;p14"/>
            <p:cNvSpPr/>
            <p:nvPr/>
          </p:nvSpPr>
          <p:spPr>
            <a:xfrm rot="-5400000">
              <a:off x="-204839" y="2789145"/>
              <a:ext cx="314400" cy="327000"/>
            </a:xfrm>
            <a:prstGeom prst="roundRect">
              <a:avLst>
                <a:gd fmla="val 187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45" name="Google Shape;245;p14"/>
            <p:cNvSpPr/>
            <p:nvPr/>
          </p:nvSpPr>
          <p:spPr>
            <a:xfrm rot="-5400000">
              <a:off x="264535" y="3257480"/>
              <a:ext cx="314400" cy="327000"/>
            </a:xfrm>
            <a:prstGeom prst="roundRect">
              <a:avLst>
                <a:gd fmla="val 187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46" name="Google Shape;246;p14"/>
          <p:cNvSpPr txBox="1"/>
          <p:nvPr>
            <p:ph idx="1" type="subTitle"/>
          </p:nvPr>
        </p:nvSpPr>
        <p:spPr>
          <a:xfrm>
            <a:off x="4686300" y="2738700"/>
            <a:ext cx="4229100" cy="1810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2"/>
              </a:buClr>
              <a:buSzPts val="2000"/>
              <a:buFont typeface="Inter Medium"/>
              <a:buNone/>
              <a:defRPr sz="2000">
                <a:solidFill>
                  <a:schemeClr val="lt2"/>
                </a:solidFill>
                <a:latin typeface="Inter Medium"/>
                <a:ea typeface="Inter Medium"/>
                <a:cs typeface="Inter Medium"/>
                <a:sym typeface="Inter Medium"/>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cxnSp>
        <p:nvCxnSpPr>
          <p:cNvPr id="247" name="Google Shape;247;p14"/>
          <p:cNvCxnSpPr/>
          <p:nvPr/>
        </p:nvCxnSpPr>
        <p:spPr>
          <a:xfrm>
            <a:off x="-17400" y="4777800"/>
            <a:ext cx="9178800" cy="0"/>
          </a:xfrm>
          <a:prstGeom prst="straightConnector1">
            <a:avLst/>
          </a:prstGeom>
          <a:noFill/>
          <a:ln cap="flat" cmpd="sng" w="9525">
            <a:solidFill>
              <a:schemeClr val="dk1"/>
            </a:solidFill>
            <a:prstDash val="solid"/>
            <a:round/>
            <a:headEnd len="med" w="med" type="none"/>
            <a:tailEnd len="med" w="med" type="none"/>
          </a:ln>
        </p:spPr>
      </p:cxnSp>
      <p:sp>
        <p:nvSpPr>
          <p:cNvPr id="248" name="Google Shape;248;p14"/>
          <p:cNvSpPr txBox="1"/>
          <p:nvPr/>
        </p:nvSpPr>
        <p:spPr>
          <a:xfrm>
            <a:off x="1714500" y="4795453"/>
            <a:ext cx="1257600" cy="36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&amp; Proprietary</a:t>
            </a:r>
            <a:endParaRPr sz="700">
              <a:solidFill>
                <a:schemeClr val="dk1"/>
              </a:solidFill>
              <a:latin typeface="Inter"/>
              <a:ea typeface="Inter"/>
              <a:cs typeface="Inter"/>
              <a:sym typeface="Inter"/>
            </a:endParaRPr>
          </a:p>
        </p:txBody>
      </p:sp>
      <p:pic>
        <p:nvPicPr>
          <p:cNvPr id="249" name="Google Shape;249;p14"/>
          <p:cNvPicPr preferRelativeResize="0"/>
          <p:nvPr/>
        </p:nvPicPr>
        <p:blipFill rotWithShape="1">
          <a:blip r:embed="rId2">
            <a:alphaModFix/>
          </a:blip>
          <a:srcRect b="738" l="0" r="0" t="738"/>
          <a:stretch/>
        </p:blipFill>
        <p:spPr>
          <a:xfrm>
            <a:off x="228600" y="4930390"/>
            <a:ext cx="759615" cy="90875"/>
          </a:xfrm>
          <a:prstGeom prst="rect">
            <a:avLst/>
          </a:prstGeom>
          <a:noFill/>
          <a:ln>
            <a:noFill/>
          </a:ln>
        </p:spPr>
      </p:pic>
      <p:sp>
        <p:nvSpPr>
          <p:cNvPr id="250" name="Google Shape;250;p14"/>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Divider (2.4)">
  <p:cSld name="CUSTOM_2">
    <p:spTree>
      <p:nvGrpSpPr>
        <p:cNvPr id="251" name="Shape 251"/>
        <p:cNvGrpSpPr/>
        <p:nvPr/>
      </p:nvGrpSpPr>
      <p:grpSpPr>
        <a:xfrm>
          <a:off x="0" y="0"/>
          <a:ext cx="0" cy="0"/>
          <a:chOff x="0" y="0"/>
          <a:chExt cx="0" cy="0"/>
        </a:xfrm>
      </p:grpSpPr>
      <p:sp>
        <p:nvSpPr>
          <p:cNvPr id="252" name="Google Shape;252;p15"/>
          <p:cNvSpPr/>
          <p:nvPr/>
        </p:nvSpPr>
        <p:spPr>
          <a:xfrm>
            <a:off x="-10200" y="-13800"/>
            <a:ext cx="9164400" cy="516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3" name="Google Shape;253;p15"/>
          <p:cNvSpPr txBox="1"/>
          <p:nvPr>
            <p:ph type="title"/>
          </p:nvPr>
        </p:nvSpPr>
        <p:spPr>
          <a:xfrm>
            <a:off x="4686300" y="228600"/>
            <a:ext cx="4229100" cy="23865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Clr>
                <a:schemeClr val="dk1"/>
              </a:buClr>
              <a:buSzPts val="4000"/>
              <a:buNone/>
              <a:defRPr sz="4000">
                <a:solidFill>
                  <a:schemeClr val="dk1"/>
                </a:solidFill>
              </a:defRPr>
            </a:lvl2pPr>
            <a:lvl3pPr lvl="2" rtl="0">
              <a:spcBef>
                <a:spcPts val="0"/>
              </a:spcBef>
              <a:spcAft>
                <a:spcPts val="0"/>
              </a:spcAft>
              <a:buClr>
                <a:schemeClr val="dk1"/>
              </a:buClr>
              <a:buSzPts val="4000"/>
              <a:buNone/>
              <a:defRPr sz="4000">
                <a:solidFill>
                  <a:schemeClr val="dk1"/>
                </a:solidFill>
              </a:defRPr>
            </a:lvl3pPr>
            <a:lvl4pPr lvl="3" rtl="0">
              <a:spcBef>
                <a:spcPts val="0"/>
              </a:spcBef>
              <a:spcAft>
                <a:spcPts val="0"/>
              </a:spcAft>
              <a:buClr>
                <a:schemeClr val="dk1"/>
              </a:buClr>
              <a:buSzPts val="4000"/>
              <a:buNone/>
              <a:defRPr sz="4000">
                <a:solidFill>
                  <a:schemeClr val="dk1"/>
                </a:solidFill>
              </a:defRPr>
            </a:lvl4pPr>
            <a:lvl5pPr lvl="4" rtl="0">
              <a:spcBef>
                <a:spcPts val="0"/>
              </a:spcBef>
              <a:spcAft>
                <a:spcPts val="0"/>
              </a:spcAft>
              <a:buClr>
                <a:schemeClr val="dk1"/>
              </a:buClr>
              <a:buSzPts val="4000"/>
              <a:buNone/>
              <a:defRPr sz="4000">
                <a:solidFill>
                  <a:schemeClr val="dk1"/>
                </a:solidFill>
              </a:defRPr>
            </a:lvl5pPr>
            <a:lvl6pPr lvl="5" rtl="0">
              <a:spcBef>
                <a:spcPts val="0"/>
              </a:spcBef>
              <a:spcAft>
                <a:spcPts val="0"/>
              </a:spcAft>
              <a:buClr>
                <a:schemeClr val="dk1"/>
              </a:buClr>
              <a:buSzPts val="4000"/>
              <a:buNone/>
              <a:defRPr sz="4000">
                <a:solidFill>
                  <a:schemeClr val="dk1"/>
                </a:solidFill>
              </a:defRPr>
            </a:lvl6pPr>
            <a:lvl7pPr lvl="6" rtl="0">
              <a:spcBef>
                <a:spcPts val="0"/>
              </a:spcBef>
              <a:spcAft>
                <a:spcPts val="0"/>
              </a:spcAft>
              <a:buClr>
                <a:schemeClr val="dk1"/>
              </a:buClr>
              <a:buSzPts val="4000"/>
              <a:buNone/>
              <a:defRPr sz="4000">
                <a:solidFill>
                  <a:schemeClr val="dk1"/>
                </a:solidFill>
              </a:defRPr>
            </a:lvl7pPr>
            <a:lvl8pPr lvl="7" rtl="0">
              <a:spcBef>
                <a:spcPts val="0"/>
              </a:spcBef>
              <a:spcAft>
                <a:spcPts val="0"/>
              </a:spcAft>
              <a:buClr>
                <a:schemeClr val="dk1"/>
              </a:buClr>
              <a:buSzPts val="4000"/>
              <a:buNone/>
              <a:defRPr sz="4000">
                <a:solidFill>
                  <a:schemeClr val="dk1"/>
                </a:solidFill>
              </a:defRPr>
            </a:lvl8pPr>
            <a:lvl9pPr lvl="8" rtl="0">
              <a:spcBef>
                <a:spcPts val="0"/>
              </a:spcBef>
              <a:spcAft>
                <a:spcPts val="0"/>
              </a:spcAft>
              <a:buClr>
                <a:schemeClr val="dk1"/>
              </a:buClr>
              <a:buSzPts val="4000"/>
              <a:buNone/>
              <a:defRPr sz="4000">
                <a:solidFill>
                  <a:schemeClr val="dk1"/>
                </a:solidFill>
              </a:defRPr>
            </a:lvl9pPr>
          </a:lstStyle>
          <a:p/>
        </p:txBody>
      </p:sp>
      <p:grpSp>
        <p:nvGrpSpPr>
          <p:cNvPr id="254" name="Google Shape;254;p15"/>
          <p:cNvGrpSpPr/>
          <p:nvPr/>
        </p:nvGrpSpPr>
        <p:grpSpPr>
          <a:xfrm>
            <a:off x="228587" y="667700"/>
            <a:ext cx="2743120" cy="3442399"/>
            <a:chOff x="365700" y="754807"/>
            <a:chExt cx="2895725" cy="3633906"/>
          </a:xfrm>
        </p:grpSpPr>
        <p:grpSp>
          <p:nvGrpSpPr>
            <p:cNvPr id="255" name="Google Shape;255;p15"/>
            <p:cNvGrpSpPr/>
            <p:nvPr/>
          </p:nvGrpSpPr>
          <p:grpSpPr>
            <a:xfrm>
              <a:off x="365700" y="754807"/>
              <a:ext cx="2347707" cy="3633906"/>
              <a:chOff x="1866458" y="891175"/>
              <a:chExt cx="2176221" cy="3368471"/>
            </a:xfrm>
          </p:grpSpPr>
          <p:grpSp>
            <p:nvGrpSpPr>
              <p:cNvPr id="256" name="Google Shape;256;p15"/>
              <p:cNvGrpSpPr/>
              <p:nvPr/>
            </p:nvGrpSpPr>
            <p:grpSpPr>
              <a:xfrm>
                <a:off x="1866458" y="891175"/>
                <a:ext cx="2176221" cy="3368471"/>
                <a:chOff x="1866458" y="891175"/>
                <a:chExt cx="2176221" cy="3368471"/>
              </a:xfrm>
            </p:grpSpPr>
            <p:grpSp>
              <p:nvGrpSpPr>
                <p:cNvPr id="257" name="Google Shape;257;p15"/>
                <p:cNvGrpSpPr/>
                <p:nvPr/>
              </p:nvGrpSpPr>
              <p:grpSpPr>
                <a:xfrm>
                  <a:off x="2134301" y="891175"/>
                  <a:ext cx="1908378" cy="2047563"/>
                  <a:chOff x="6705776" y="830925"/>
                  <a:chExt cx="1908378" cy="2047563"/>
                </a:xfrm>
              </p:grpSpPr>
              <p:sp>
                <p:nvSpPr>
                  <p:cNvPr id="258" name="Google Shape;258;p15"/>
                  <p:cNvSpPr/>
                  <p:nvPr/>
                </p:nvSpPr>
                <p:spPr>
                  <a:xfrm>
                    <a:off x="6942554" y="830925"/>
                    <a:ext cx="1671600" cy="1671000"/>
                  </a:xfrm>
                  <a:prstGeom prst="roundRect">
                    <a:avLst>
                      <a:gd fmla="val 2421"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9" name="Google Shape;259;p15"/>
                  <p:cNvSpPr/>
                  <p:nvPr/>
                </p:nvSpPr>
                <p:spPr>
                  <a:xfrm rot="-5400000">
                    <a:off x="6707726" y="2248745"/>
                    <a:ext cx="494700" cy="498600"/>
                  </a:xfrm>
                  <a:prstGeom prst="roundRect">
                    <a:avLst>
                      <a:gd fmla="val 555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0" name="Google Shape;260;p15"/>
                  <p:cNvSpPr/>
                  <p:nvPr/>
                </p:nvSpPr>
                <p:spPr>
                  <a:xfrm rot="-5400000">
                    <a:off x="7017854" y="2500938"/>
                    <a:ext cx="376500" cy="378600"/>
                  </a:xfrm>
                  <a:prstGeom prst="roundRect">
                    <a:avLst>
                      <a:gd fmla="val 976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61" name="Google Shape;261;p15"/>
                <p:cNvSpPr/>
                <p:nvPr/>
              </p:nvSpPr>
              <p:spPr>
                <a:xfrm>
                  <a:off x="1866458" y="2481825"/>
                  <a:ext cx="578400" cy="1269900"/>
                </a:xfrm>
                <a:prstGeom prst="roundRect">
                  <a:avLst>
                    <a:gd fmla="val 6121"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2" name="Google Shape;262;p15"/>
                <p:cNvSpPr/>
                <p:nvPr/>
              </p:nvSpPr>
              <p:spPr>
                <a:xfrm>
                  <a:off x="2369981" y="3677946"/>
                  <a:ext cx="1671600" cy="581700"/>
                </a:xfrm>
                <a:prstGeom prst="roundRect">
                  <a:avLst>
                    <a:gd fmla="val 7473"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3" name="Google Shape;263;p15"/>
                <p:cNvSpPr/>
                <p:nvPr/>
              </p:nvSpPr>
              <p:spPr>
                <a:xfrm rot="-5400000">
                  <a:off x="2210112" y="3524103"/>
                  <a:ext cx="396000" cy="398700"/>
                </a:xfrm>
                <a:prstGeom prst="roundRect">
                  <a:avLst>
                    <a:gd fmla="val 555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4" name="Google Shape;264;p15"/>
                <p:cNvSpPr/>
                <p:nvPr/>
              </p:nvSpPr>
              <p:spPr>
                <a:xfrm rot="-5400000">
                  <a:off x="2070017" y="3751110"/>
                  <a:ext cx="300300" cy="301800"/>
                </a:xfrm>
                <a:prstGeom prst="roundRect">
                  <a:avLst>
                    <a:gd fmla="val 149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65" name="Google Shape;265;p15"/>
              <p:cNvSpPr/>
              <p:nvPr/>
            </p:nvSpPr>
            <p:spPr>
              <a:xfrm rot="-5400000">
                <a:off x="1992420" y="2104278"/>
                <a:ext cx="376500" cy="378600"/>
              </a:xfrm>
              <a:prstGeom prst="roundRect">
                <a:avLst>
                  <a:gd fmla="val 1181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66" name="Google Shape;266;p15"/>
            <p:cNvSpPr/>
            <p:nvPr/>
          </p:nvSpPr>
          <p:spPr>
            <a:xfrm>
              <a:off x="2637425" y="2470825"/>
              <a:ext cx="624000" cy="1370100"/>
            </a:xfrm>
            <a:prstGeom prst="roundRect">
              <a:avLst>
                <a:gd fmla="val 6121"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7" name="Google Shape;267;p15"/>
            <p:cNvSpPr/>
            <p:nvPr/>
          </p:nvSpPr>
          <p:spPr>
            <a:xfrm rot="-5400000">
              <a:off x="2404599" y="2236737"/>
              <a:ext cx="533700" cy="537900"/>
            </a:xfrm>
            <a:prstGeom prst="roundRect">
              <a:avLst>
                <a:gd fmla="val 555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8" name="Google Shape;268;p15"/>
            <p:cNvSpPr/>
            <p:nvPr/>
          </p:nvSpPr>
          <p:spPr>
            <a:xfrm rot="-5400000">
              <a:off x="2715630" y="2063578"/>
              <a:ext cx="406200" cy="408300"/>
            </a:xfrm>
            <a:prstGeom prst="roundRect">
              <a:avLst>
                <a:gd fmla="val 114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9" name="Google Shape;269;p15"/>
            <p:cNvSpPr/>
            <p:nvPr/>
          </p:nvSpPr>
          <p:spPr>
            <a:xfrm rot="-5400000">
              <a:off x="2230180" y="2556478"/>
              <a:ext cx="406200" cy="408300"/>
            </a:xfrm>
            <a:prstGeom prst="roundRect">
              <a:avLst>
                <a:gd fmla="val 114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70" name="Google Shape;270;p15"/>
            <p:cNvSpPr/>
            <p:nvPr/>
          </p:nvSpPr>
          <p:spPr>
            <a:xfrm rot="-5400000">
              <a:off x="991265" y="3436527"/>
              <a:ext cx="324000" cy="325500"/>
            </a:xfrm>
            <a:prstGeom prst="roundRect">
              <a:avLst>
                <a:gd fmla="val 149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71" name="Google Shape;271;p15"/>
            <p:cNvSpPr/>
            <p:nvPr/>
          </p:nvSpPr>
          <p:spPr>
            <a:xfrm rot="-5400000">
              <a:off x="2431927" y="3595170"/>
              <a:ext cx="427200" cy="430200"/>
            </a:xfrm>
            <a:prstGeom prst="roundRect">
              <a:avLst>
                <a:gd fmla="val 555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72" name="Google Shape;272;p15"/>
            <p:cNvSpPr/>
            <p:nvPr/>
          </p:nvSpPr>
          <p:spPr>
            <a:xfrm rot="-5400000">
              <a:off x="2312665" y="3436527"/>
              <a:ext cx="324000" cy="325500"/>
            </a:xfrm>
            <a:prstGeom prst="roundRect">
              <a:avLst>
                <a:gd fmla="val 149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73" name="Google Shape;273;p15"/>
            <p:cNvSpPr/>
            <p:nvPr/>
          </p:nvSpPr>
          <p:spPr>
            <a:xfrm rot="-5400000">
              <a:off x="2714140" y="3840177"/>
              <a:ext cx="324000" cy="325500"/>
            </a:xfrm>
            <a:prstGeom prst="roundRect">
              <a:avLst>
                <a:gd fmla="val 149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74" name="Google Shape;274;p15"/>
          <p:cNvSpPr txBox="1"/>
          <p:nvPr>
            <p:ph idx="1" type="subTitle"/>
          </p:nvPr>
        </p:nvSpPr>
        <p:spPr>
          <a:xfrm>
            <a:off x="4686300" y="2746350"/>
            <a:ext cx="4229100" cy="1802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2"/>
              </a:buClr>
              <a:buSzPts val="2000"/>
              <a:buFont typeface="Inter Medium"/>
              <a:buNone/>
              <a:defRPr sz="20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000"/>
              <a:buNone/>
              <a:defRPr>
                <a:solidFill>
                  <a:schemeClr val="lt2"/>
                </a:solidFill>
              </a:defRPr>
            </a:lvl2pPr>
            <a:lvl3pPr lvl="2" rtl="0">
              <a:spcBef>
                <a:spcPts val="0"/>
              </a:spcBef>
              <a:spcAft>
                <a:spcPts val="0"/>
              </a:spcAft>
              <a:buClr>
                <a:schemeClr val="lt2"/>
              </a:buClr>
              <a:buSzPts val="1000"/>
              <a:buNone/>
              <a:defRPr>
                <a:solidFill>
                  <a:schemeClr val="lt2"/>
                </a:solidFill>
              </a:defRPr>
            </a:lvl3pPr>
            <a:lvl4pPr lvl="3" rtl="0">
              <a:spcBef>
                <a:spcPts val="0"/>
              </a:spcBef>
              <a:spcAft>
                <a:spcPts val="0"/>
              </a:spcAft>
              <a:buClr>
                <a:schemeClr val="lt2"/>
              </a:buClr>
              <a:buSzPts val="1000"/>
              <a:buNone/>
              <a:defRPr>
                <a:solidFill>
                  <a:schemeClr val="lt2"/>
                </a:solidFill>
              </a:defRPr>
            </a:lvl4pPr>
            <a:lvl5pPr lvl="4" rtl="0">
              <a:spcBef>
                <a:spcPts val="0"/>
              </a:spcBef>
              <a:spcAft>
                <a:spcPts val="0"/>
              </a:spcAft>
              <a:buClr>
                <a:schemeClr val="lt2"/>
              </a:buClr>
              <a:buSzPts val="1000"/>
              <a:buNone/>
              <a:defRPr>
                <a:solidFill>
                  <a:schemeClr val="lt2"/>
                </a:solidFill>
              </a:defRPr>
            </a:lvl5pPr>
            <a:lvl6pPr lvl="5" rtl="0">
              <a:spcBef>
                <a:spcPts val="0"/>
              </a:spcBef>
              <a:spcAft>
                <a:spcPts val="0"/>
              </a:spcAft>
              <a:buClr>
                <a:schemeClr val="lt2"/>
              </a:buClr>
              <a:buSzPts val="1000"/>
              <a:buNone/>
              <a:defRPr>
                <a:solidFill>
                  <a:schemeClr val="lt2"/>
                </a:solidFill>
              </a:defRPr>
            </a:lvl6pPr>
            <a:lvl7pPr lvl="6" rtl="0">
              <a:spcBef>
                <a:spcPts val="0"/>
              </a:spcBef>
              <a:spcAft>
                <a:spcPts val="0"/>
              </a:spcAft>
              <a:buClr>
                <a:schemeClr val="lt2"/>
              </a:buClr>
              <a:buSzPts val="1000"/>
              <a:buNone/>
              <a:defRPr>
                <a:solidFill>
                  <a:schemeClr val="lt2"/>
                </a:solidFill>
              </a:defRPr>
            </a:lvl7pPr>
            <a:lvl8pPr lvl="7" rtl="0">
              <a:spcBef>
                <a:spcPts val="0"/>
              </a:spcBef>
              <a:spcAft>
                <a:spcPts val="0"/>
              </a:spcAft>
              <a:buClr>
                <a:schemeClr val="lt2"/>
              </a:buClr>
              <a:buSzPts val="1000"/>
              <a:buNone/>
              <a:defRPr>
                <a:solidFill>
                  <a:schemeClr val="lt2"/>
                </a:solidFill>
              </a:defRPr>
            </a:lvl8pPr>
            <a:lvl9pPr lvl="8" rtl="0">
              <a:spcBef>
                <a:spcPts val="0"/>
              </a:spcBef>
              <a:spcAft>
                <a:spcPts val="0"/>
              </a:spcAft>
              <a:buClr>
                <a:schemeClr val="lt2"/>
              </a:buClr>
              <a:buSzPts val="1000"/>
              <a:buNone/>
              <a:defRPr>
                <a:solidFill>
                  <a:schemeClr val="lt2"/>
                </a:solidFill>
              </a:defRPr>
            </a:lvl9pPr>
          </a:lstStyle>
          <a:p/>
        </p:txBody>
      </p:sp>
      <p:cxnSp>
        <p:nvCxnSpPr>
          <p:cNvPr id="275" name="Google Shape;275;p15"/>
          <p:cNvCxnSpPr/>
          <p:nvPr/>
        </p:nvCxnSpPr>
        <p:spPr>
          <a:xfrm>
            <a:off x="-17400" y="4777800"/>
            <a:ext cx="9178800" cy="0"/>
          </a:xfrm>
          <a:prstGeom prst="straightConnector1">
            <a:avLst/>
          </a:prstGeom>
          <a:noFill/>
          <a:ln cap="flat" cmpd="sng" w="9525">
            <a:solidFill>
              <a:schemeClr val="dk1"/>
            </a:solidFill>
            <a:prstDash val="solid"/>
            <a:round/>
            <a:headEnd len="med" w="med" type="none"/>
            <a:tailEnd len="med" w="med" type="none"/>
          </a:ln>
        </p:spPr>
      </p:cxnSp>
      <p:sp>
        <p:nvSpPr>
          <p:cNvPr id="276" name="Google Shape;276;p15"/>
          <p:cNvSpPr txBox="1"/>
          <p:nvPr/>
        </p:nvSpPr>
        <p:spPr>
          <a:xfrm>
            <a:off x="1714500" y="4795453"/>
            <a:ext cx="1257600" cy="36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&amp; Proprietary</a:t>
            </a:r>
            <a:endParaRPr sz="700">
              <a:solidFill>
                <a:schemeClr val="dk1"/>
              </a:solidFill>
              <a:latin typeface="Inter"/>
              <a:ea typeface="Inter"/>
              <a:cs typeface="Inter"/>
              <a:sym typeface="Inter"/>
            </a:endParaRPr>
          </a:p>
        </p:txBody>
      </p:sp>
      <p:pic>
        <p:nvPicPr>
          <p:cNvPr id="277" name="Google Shape;277;p15"/>
          <p:cNvPicPr preferRelativeResize="0"/>
          <p:nvPr/>
        </p:nvPicPr>
        <p:blipFill rotWithShape="1">
          <a:blip r:embed="rId2">
            <a:alphaModFix/>
          </a:blip>
          <a:srcRect b="738" l="0" r="0" t="738"/>
          <a:stretch/>
        </p:blipFill>
        <p:spPr>
          <a:xfrm>
            <a:off x="228600" y="4930390"/>
            <a:ext cx="759615" cy="90875"/>
          </a:xfrm>
          <a:prstGeom prst="rect">
            <a:avLst/>
          </a:prstGeom>
          <a:noFill/>
          <a:ln>
            <a:noFill/>
          </a:ln>
        </p:spPr>
      </p:pic>
      <p:sp>
        <p:nvSpPr>
          <p:cNvPr id="278" name="Google Shape;278;p15"/>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Divider (3.1)">
  <p:cSld name="CUSTOM_3">
    <p:spTree>
      <p:nvGrpSpPr>
        <p:cNvPr id="279" name="Shape 279"/>
        <p:cNvGrpSpPr/>
        <p:nvPr/>
      </p:nvGrpSpPr>
      <p:grpSpPr>
        <a:xfrm>
          <a:off x="0" y="0"/>
          <a:ext cx="0" cy="0"/>
          <a:chOff x="0" y="0"/>
          <a:chExt cx="0" cy="0"/>
        </a:xfrm>
      </p:grpSpPr>
      <p:sp>
        <p:nvSpPr>
          <p:cNvPr id="280" name="Google Shape;280;p16"/>
          <p:cNvSpPr/>
          <p:nvPr/>
        </p:nvSpPr>
        <p:spPr>
          <a:xfrm>
            <a:off x="-10200" y="-13800"/>
            <a:ext cx="9164400" cy="516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1" name="Google Shape;281;p16"/>
          <p:cNvSpPr txBox="1"/>
          <p:nvPr>
            <p:ph type="title"/>
          </p:nvPr>
        </p:nvSpPr>
        <p:spPr>
          <a:xfrm>
            <a:off x="4686300" y="228600"/>
            <a:ext cx="4229100" cy="20574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Clr>
                <a:schemeClr val="dk1"/>
              </a:buClr>
              <a:buSzPts val="4000"/>
              <a:buNone/>
              <a:defRPr sz="4000">
                <a:solidFill>
                  <a:schemeClr val="dk1"/>
                </a:solidFill>
              </a:defRPr>
            </a:lvl2pPr>
            <a:lvl3pPr lvl="2" rtl="0">
              <a:spcBef>
                <a:spcPts val="0"/>
              </a:spcBef>
              <a:spcAft>
                <a:spcPts val="0"/>
              </a:spcAft>
              <a:buClr>
                <a:schemeClr val="dk1"/>
              </a:buClr>
              <a:buSzPts val="4000"/>
              <a:buNone/>
              <a:defRPr sz="4000">
                <a:solidFill>
                  <a:schemeClr val="dk1"/>
                </a:solidFill>
              </a:defRPr>
            </a:lvl3pPr>
            <a:lvl4pPr lvl="3" rtl="0">
              <a:spcBef>
                <a:spcPts val="0"/>
              </a:spcBef>
              <a:spcAft>
                <a:spcPts val="0"/>
              </a:spcAft>
              <a:buClr>
                <a:schemeClr val="dk1"/>
              </a:buClr>
              <a:buSzPts val="4000"/>
              <a:buNone/>
              <a:defRPr sz="4000">
                <a:solidFill>
                  <a:schemeClr val="dk1"/>
                </a:solidFill>
              </a:defRPr>
            </a:lvl4pPr>
            <a:lvl5pPr lvl="4" rtl="0">
              <a:spcBef>
                <a:spcPts val="0"/>
              </a:spcBef>
              <a:spcAft>
                <a:spcPts val="0"/>
              </a:spcAft>
              <a:buClr>
                <a:schemeClr val="dk1"/>
              </a:buClr>
              <a:buSzPts val="4000"/>
              <a:buNone/>
              <a:defRPr sz="4000">
                <a:solidFill>
                  <a:schemeClr val="dk1"/>
                </a:solidFill>
              </a:defRPr>
            </a:lvl5pPr>
            <a:lvl6pPr lvl="5" rtl="0">
              <a:spcBef>
                <a:spcPts val="0"/>
              </a:spcBef>
              <a:spcAft>
                <a:spcPts val="0"/>
              </a:spcAft>
              <a:buClr>
                <a:schemeClr val="dk1"/>
              </a:buClr>
              <a:buSzPts val="4000"/>
              <a:buNone/>
              <a:defRPr sz="4000">
                <a:solidFill>
                  <a:schemeClr val="dk1"/>
                </a:solidFill>
              </a:defRPr>
            </a:lvl6pPr>
            <a:lvl7pPr lvl="6" rtl="0">
              <a:spcBef>
                <a:spcPts val="0"/>
              </a:spcBef>
              <a:spcAft>
                <a:spcPts val="0"/>
              </a:spcAft>
              <a:buClr>
                <a:schemeClr val="dk1"/>
              </a:buClr>
              <a:buSzPts val="4000"/>
              <a:buNone/>
              <a:defRPr sz="4000">
                <a:solidFill>
                  <a:schemeClr val="dk1"/>
                </a:solidFill>
              </a:defRPr>
            </a:lvl7pPr>
            <a:lvl8pPr lvl="7" rtl="0">
              <a:spcBef>
                <a:spcPts val="0"/>
              </a:spcBef>
              <a:spcAft>
                <a:spcPts val="0"/>
              </a:spcAft>
              <a:buClr>
                <a:schemeClr val="dk1"/>
              </a:buClr>
              <a:buSzPts val="4000"/>
              <a:buNone/>
              <a:defRPr sz="4000">
                <a:solidFill>
                  <a:schemeClr val="dk1"/>
                </a:solidFill>
              </a:defRPr>
            </a:lvl8pPr>
            <a:lvl9pPr lvl="8" rtl="0">
              <a:spcBef>
                <a:spcPts val="0"/>
              </a:spcBef>
              <a:spcAft>
                <a:spcPts val="0"/>
              </a:spcAft>
              <a:buClr>
                <a:schemeClr val="dk1"/>
              </a:buClr>
              <a:buSzPts val="4000"/>
              <a:buNone/>
              <a:defRPr sz="4000">
                <a:solidFill>
                  <a:schemeClr val="dk1"/>
                </a:solidFill>
              </a:defRPr>
            </a:lvl9pPr>
          </a:lstStyle>
          <a:p/>
        </p:txBody>
      </p:sp>
      <p:cxnSp>
        <p:nvCxnSpPr>
          <p:cNvPr id="282" name="Google Shape;282;p16"/>
          <p:cNvCxnSpPr/>
          <p:nvPr/>
        </p:nvCxnSpPr>
        <p:spPr>
          <a:xfrm>
            <a:off x="4686300" y="2829250"/>
            <a:ext cx="4230300" cy="0"/>
          </a:xfrm>
          <a:prstGeom prst="straightConnector1">
            <a:avLst/>
          </a:prstGeom>
          <a:noFill/>
          <a:ln cap="flat" cmpd="sng" w="9525">
            <a:solidFill>
              <a:schemeClr val="lt2"/>
            </a:solidFill>
            <a:prstDash val="solid"/>
            <a:round/>
            <a:headEnd len="med" w="med" type="none"/>
            <a:tailEnd len="med" w="med" type="none"/>
          </a:ln>
        </p:spPr>
      </p:cxnSp>
      <p:sp>
        <p:nvSpPr>
          <p:cNvPr id="283" name="Google Shape;283;p16"/>
          <p:cNvSpPr txBox="1"/>
          <p:nvPr>
            <p:ph idx="1" type="subTitle"/>
          </p:nvPr>
        </p:nvSpPr>
        <p:spPr>
          <a:xfrm>
            <a:off x="4686300" y="2976300"/>
            <a:ext cx="4229100" cy="15729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000"/>
              <a:buNone/>
              <a:defRPr>
                <a:solidFill>
                  <a:schemeClr val="dk1"/>
                </a:solidFill>
              </a:defRPr>
            </a:lvl1pPr>
            <a:lvl2pPr lvl="1" rtl="0">
              <a:spcBef>
                <a:spcPts val="1000"/>
              </a:spcBef>
              <a:spcAft>
                <a:spcPts val="0"/>
              </a:spcAft>
              <a:buClr>
                <a:schemeClr val="dk1"/>
              </a:buClr>
              <a:buSzPts val="1000"/>
              <a:buNone/>
              <a:defRPr>
                <a:solidFill>
                  <a:schemeClr val="dk1"/>
                </a:solidFill>
              </a:defRPr>
            </a:lvl2pPr>
            <a:lvl3pPr lvl="2" rtl="0">
              <a:spcBef>
                <a:spcPts val="1000"/>
              </a:spcBef>
              <a:spcAft>
                <a:spcPts val="0"/>
              </a:spcAft>
              <a:buClr>
                <a:schemeClr val="dk1"/>
              </a:buClr>
              <a:buSzPts val="1000"/>
              <a:buNone/>
              <a:defRPr>
                <a:solidFill>
                  <a:schemeClr val="dk1"/>
                </a:solidFill>
              </a:defRPr>
            </a:lvl3pPr>
            <a:lvl4pPr lvl="3" rtl="0">
              <a:spcBef>
                <a:spcPts val="1000"/>
              </a:spcBef>
              <a:spcAft>
                <a:spcPts val="0"/>
              </a:spcAft>
              <a:buClr>
                <a:schemeClr val="dk1"/>
              </a:buClr>
              <a:buSzPts val="1000"/>
              <a:buNone/>
              <a:defRPr>
                <a:solidFill>
                  <a:schemeClr val="dk1"/>
                </a:solidFill>
              </a:defRPr>
            </a:lvl4pPr>
            <a:lvl5pPr lvl="4" rtl="0">
              <a:spcBef>
                <a:spcPts val="1000"/>
              </a:spcBef>
              <a:spcAft>
                <a:spcPts val="0"/>
              </a:spcAft>
              <a:buClr>
                <a:schemeClr val="dk1"/>
              </a:buClr>
              <a:buSzPts val="1000"/>
              <a:buNone/>
              <a:defRPr>
                <a:solidFill>
                  <a:schemeClr val="dk1"/>
                </a:solidFill>
              </a:defRPr>
            </a:lvl5pPr>
            <a:lvl6pPr lvl="5" rtl="0">
              <a:spcBef>
                <a:spcPts val="1000"/>
              </a:spcBef>
              <a:spcAft>
                <a:spcPts val="0"/>
              </a:spcAft>
              <a:buClr>
                <a:schemeClr val="dk1"/>
              </a:buClr>
              <a:buSzPts val="1000"/>
              <a:buNone/>
              <a:defRPr>
                <a:solidFill>
                  <a:schemeClr val="dk1"/>
                </a:solidFill>
              </a:defRPr>
            </a:lvl6pPr>
            <a:lvl7pPr lvl="6" rtl="0">
              <a:spcBef>
                <a:spcPts val="1000"/>
              </a:spcBef>
              <a:spcAft>
                <a:spcPts val="0"/>
              </a:spcAft>
              <a:buClr>
                <a:schemeClr val="dk1"/>
              </a:buClr>
              <a:buSzPts val="1000"/>
              <a:buNone/>
              <a:defRPr>
                <a:solidFill>
                  <a:schemeClr val="dk1"/>
                </a:solidFill>
              </a:defRPr>
            </a:lvl7pPr>
            <a:lvl8pPr lvl="7" rtl="0">
              <a:spcBef>
                <a:spcPts val="1000"/>
              </a:spcBef>
              <a:spcAft>
                <a:spcPts val="0"/>
              </a:spcAft>
              <a:buClr>
                <a:schemeClr val="dk1"/>
              </a:buClr>
              <a:buSzPts val="1000"/>
              <a:buNone/>
              <a:defRPr>
                <a:solidFill>
                  <a:schemeClr val="dk1"/>
                </a:solidFill>
              </a:defRPr>
            </a:lvl8pPr>
            <a:lvl9pPr lvl="8" rtl="0">
              <a:spcBef>
                <a:spcPts val="1000"/>
              </a:spcBef>
              <a:spcAft>
                <a:spcPts val="1000"/>
              </a:spcAft>
              <a:buClr>
                <a:schemeClr val="dk1"/>
              </a:buClr>
              <a:buSzPts val="1000"/>
              <a:buNone/>
              <a:defRPr>
                <a:solidFill>
                  <a:schemeClr val="dk1"/>
                </a:solidFill>
              </a:defRPr>
            </a:lvl9pPr>
          </a:lstStyle>
          <a:p/>
        </p:txBody>
      </p:sp>
      <p:grpSp>
        <p:nvGrpSpPr>
          <p:cNvPr id="284" name="Google Shape;284;p16"/>
          <p:cNvGrpSpPr/>
          <p:nvPr/>
        </p:nvGrpSpPr>
        <p:grpSpPr>
          <a:xfrm>
            <a:off x="228563" y="392684"/>
            <a:ext cx="1995054" cy="3992431"/>
            <a:chOff x="365700" y="365700"/>
            <a:chExt cx="2201075" cy="4404713"/>
          </a:xfrm>
        </p:grpSpPr>
        <p:grpSp>
          <p:nvGrpSpPr>
            <p:cNvPr id="285" name="Google Shape;285;p16"/>
            <p:cNvGrpSpPr/>
            <p:nvPr/>
          </p:nvGrpSpPr>
          <p:grpSpPr>
            <a:xfrm>
              <a:off x="365700" y="365700"/>
              <a:ext cx="2201075" cy="3009050"/>
              <a:chOff x="4937175" y="305450"/>
              <a:chExt cx="2201075" cy="3009050"/>
            </a:xfrm>
          </p:grpSpPr>
          <p:sp>
            <p:nvSpPr>
              <p:cNvPr id="286" name="Google Shape;286;p16"/>
              <p:cNvSpPr/>
              <p:nvPr/>
            </p:nvSpPr>
            <p:spPr>
              <a:xfrm>
                <a:off x="4937175" y="305450"/>
                <a:ext cx="807600" cy="807300"/>
              </a:xfrm>
              <a:prstGeom prst="roundRect">
                <a:avLst>
                  <a:gd fmla="val 38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7" name="Google Shape;287;p16"/>
              <p:cNvSpPr/>
              <p:nvPr/>
            </p:nvSpPr>
            <p:spPr>
              <a:xfrm>
                <a:off x="6330650" y="1700200"/>
                <a:ext cx="807600" cy="1614300"/>
              </a:xfrm>
              <a:prstGeom prst="roundRect">
                <a:avLst>
                  <a:gd fmla="val 358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8" name="Google Shape;288;p16"/>
              <p:cNvSpPr/>
              <p:nvPr/>
            </p:nvSpPr>
            <p:spPr>
              <a:xfrm rot="-5400000">
                <a:off x="5546825" y="924475"/>
                <a:ext cx="255300" cy="257100"/>
              </a:xfrm>
              <a:prstGeom prst="roundRect">
                <a:avLst>
                  <a:gd fmla="val 555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9" name="Google Shape;289;p16"/>
              <p:cNvSpPr/>
              <p:nvPr/>
            </p:nvSpPr>
            <p:spPr>
              <a:xfrm rot="-5400000">
                <a:off x="5745513" y="70118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90" name="Google Shape;290;p16"/>
            <p:cNvSpPr/>
            <p:nvPr/>
          </p:nvSpPr>
          <p:spPr>
            <a:xfrm rot="-5400000">
              <a:off x="761413" y="1172013"/>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91" name="Google Shape;291;p16"/>
            <p:cNvSpPr/>
            <p:nvPr/>
          </p:nvSpPr>
          <p:spPr>
            <a:xfrm>
              <a:off x="1062475" y="1063138"/>
              <a:ext cx="807600" cy="807300"/>
            </a:xfrm>
            <a:prstGeom prst="roundRect">
              <a:avLst>
                <a:gd fmla="val 38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92" name="Google Shape;292;p16"/>
            <p:cNvSpPr/>
            <p:nvPr/>
          </p:nvSpPr>
          <p:spPr>
            <a:xfrm rot="-5400000">
              <a:off x="1688225" y="1691825"/>
              <a:ext cx="255300" cy="257100"/>
            </a:xfrm>
            <a:prstGeom prst="roundRect">
              <a:avLst>
                <a:gd fmla="val 555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93" name="Google Shape;293;p16"/>
            <p:cNvSpPr/>
            <p:nvPr/>
          </p:nvSpPr>
          <p:spPr>
            <a:xfrm rot="-5400000">
              <a:off x="1870813" y="145938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94" name="Google Shape;294;p16"/>
            <p:cNvSpPr/>
            <p:nvPr/>
          </p:nvSpPr>
          <p:spPr>
            <a:xfrm rot="-5400000">
              <a:off x="1458113" y="186968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95" name="Google Shape;295;p16"/>
            <p:cNvSpPr/>
            <p:nvPr/>
          </p:nvSpPr>
          <p:spPr>
            <a:xfrm rot="-5400000">
              <a:off x="1688225" y="3171900"/>
              <a:ext cx="255300" cy="257100"/>
            </a:xfrm>
            <a:prstGeom prst="roundRect">
              <a:avLst>
                <a:gd fmla="val 555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96" name="Google Shape;296;p16"/>
            <p:cNvSpPr/>
            <p:nvPr/>
          </p:nvSpPr>
          <p:spPr>
            <a:xfrm rot="-5400000">
              <a:off x="1870813" y="337398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97" name="Google Shape;297;p16"/>
            <p:cNvSpPr/>
            <p:nvPr/>
          </p:nvSpPr>
          <p:spPr>
            <a:xfrm rot="-5400000">
              <a:off x="1458113" y="296473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98" name="Google Shape;298;p16"/>
            <p:cNvSpPr/>
            <p:nvPr/>
          </p:nvSpPr>
          <p:spPr>
            <a:xfrm>
              <a:off x="1062475" y="3265788"/>
              <a:ext cx="807600" cy="807300"/>
            </a:xfrm>
            <a:prstGeom prst="roundRect">
              <a:avLst>
                <a:gd fmla="val 38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99" name="Google Shape;299;p16"/>
            <p:cNvSpPr/>
            <p:nvPr/>
          </p:nvSpPr>
          <p:spPr>
            <a:xfrm>
              <a:off x="365700" y="3963113"/>
              <a:ext cx="807600" cy="807300"/>
            </a:xfrm>
            <a:prstGeom prst="roundRect">
              <a:avLst>
                <a:gd fmla="val 38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00" name="Google Shape;300;p16"/>
            <p:cNvSpPr/>
            <p:nvPr/>
          </p:nvSpPr>
          <p:spPr>
            <a:xfrm rot="-5400000">
              <a:off x="991525" y="3859575"/>
              <a:ext cx="255300" cy="257100"/>
            </a:xfrm>
            <a:prstGeom prst="roundRect">
              <a:avLst>
                <a:gd fmla="val 555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01" name="Google Shape;301;p16"/>
            <p:cNvSpPr/>
            <p:nvPr/>
          </p:nvSpPr>
          <p:spPr>
            <a:xfrm rot="-5400000">
              <a:off x="1174038" y="407233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02" name="Google Shape;302;p16"/>
            <p:cNvSpPr/>
            <p:nvPr/>
          </p:nvSpPr>
          <p:spPr>
            <a:xfrm rot="-5400000">
              <a:off x="761413" y="3662063"/>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303" name="Google Shape;303;p16"/>
          <p:cNvCxnSpPr/>
          <p:nvPr/>
        </p:nvCxnSpPr>
        <p:spPr>
          <a:xfrm>
            <a:off x="-17400" y="4777800"/>
            <a:ext cx="9178800" cy="0"/>
          </a:xfrm>
          <a:prstGeom prst="straightConnector1">
            <a:avLst/>
          </a:prstGeom>
          <a:noFill/>
          <a:ln cap="flat" cmpd="sng" w="9525">
            <a:solidFill>
              <a:schemeClr val="dk1"/>
            </a:solidFill>
            <a:prstDash val="solid"/>
            <a:round/>
            <a:headEnd len="med" w="med" type="none"/>
            <a:tailEnd len="med" w="med" type="none"/>
          </a:ln>
        </p:spPr>
      </p:cxnSp>
      <p:sp>
        <p:nvSpPr>
          <p:cNvPr id="304" name="Google Shape;304;p16"/>
          <p:cNvSpPr txBox="1"/>
          <p:nvPr/>
        </p:nvSpPr>
        <p:spPr>
          <a:xfrm>
            <a:off x="1714500" y="4795453"/>
            <a:ext cx="1257600" cy="36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&amp; Proprietary</a:t>
            </a:r>
            <a:endParaRPr sz="700">
              <a:solidFill>
                <a:schemeClr val="dk1"/>
              </a:solidFill>
              <a:latin typeface="Inter"/>
              <a:ea typeface="Inter"/>
              <a:cs typeface="Inter"/>
              <a:sym typeface="Inter"/>
            </a:endParaRPr>
          </a:p>
        </p:txBody>
      </p:sp>
      <p:pic>
        <p:nvPicPr>
          <p:cNvPr id="305" name="Google Shape;305;p16"/>
          <p:cNvPicPr preferRelativeResize="0"/>
          <p:nvPr/>
        </p:nvPicPr>
        <p:blipFill rotWithShape="1">
          <a:blip r:embed="rId2">
            <a:alphaModFix/>
          </a:blip>
          <a:srcRect b="738" l="0" r="0" t="738"/>
          <a:stretch/>
        </p:blipFill>
        <p:spPr>
          <a:xfrm>
            <a:off x="228600" y="4930390"/>
            <a:ext cx="759615" cy="90875"/>
          </a:xfrm>
          <a:prstGeom prst="rect">
            <a:avLst/>
          </a:prstGeom>
          <a:noFill/>
          <a:ln>
            <a:noFill/>
          </a:ln>
        </p:spPr>
      </p:pic>
      <p:sp>
        <p:nvSpPr>
          <p:cNvPr id="306" name="Google Shape;306;p16"/>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Divider (3.2)">
  <p:cSld name="CUSTOM_4">
    <p:spTree>
      <p:nvGrpSpPr>
        <p:cNvPr id="307" name="Shape 307"/>
        <p:cNvGrpSpPr/>
        <p:nvPr/>
      </p:nvGrpSpPr>
      <p:grpSpPr>
        <a:xfrm>
          <a:off x="0" y="0"/>
          <a:ext cx="0" cy="0"/>
          <a:chOff x="0" y="0"/>
          <a:chExt cx="0" cy="0"/>
        </a:xfrm>
      </p:grpSpPr>
      <p:sp>
        <p:nvSpPr>
          <p:cNvPr id="308" name="Google Shape;308;p17"/>
          <p:cNvSpPr/>
          <p:nvPr/>
        </p:nvSpPr>
        <p:spPr>
          <a:xfrm>
            <a:off x="-10200" y="-13800"/>
            <a:ext cx="9164400" cy="516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09" name="Google Shape;309;p17"/>
          <p:cNvSpPr txBox="1"/>
          <p:nvPr>
            <p:ph type="title"/>
          </p:nvPr>
        </p:nvSpPr>
        <p:spPr>
          <a:xfrm>
            <a:off x="4686300" y="228600"/>
            <a:ext cx="4229100" cy="20574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Clr>
                <a:schemeClr val="dk1"/>
              </a:buClr>
              <a:buSzPts val="4000"/>
              <a:buNone/>
              <a:defRPr sz="4000">
                <a:solidFill>
                  <a:schemeClr val="dk1"/>
                </a:solidFill>
              </a:defRPr>
            </a:lvl2pPr>
            <a:lvl3pPr lvl="2" rtl="0">
              <a:spcBef>
                <a:spcPts val="0"/>
              </a:spcBef>
              <a:spcAft>
                <a:spcPts val="0"/>
              </a:spcAft>
              <a:buClr>
                <a:schemeClr val="dk1"/>
              </a:buClr>
              <a:buSzPts val="4000"/>
              <a:buNone/>
              <a:defRPr sz="4000">
                <a:solidFill>
                  <a:schemeClr val="dk1"/>
                </a:solidFill>
              </a:defRPr>
            </a:lvl3pPr>
            <a:lvl4pPr lvl="3" rtl="0">
              <a:spcBef>
                <a:spcPts val="0"/>
              </a:spcBef>
              <a:spcAft>
                <a:spcPts val="0"/>
              </a:spcAft>
              <a:buClr>
                <a:schemeClr val="dk1"/>
              </a:buClr>
              <a:buSzPts val="4000"/>
              <a:buNone/>
              <a:defRPr sz="4000">
                <a:solidFill>
                  <a:schemeClr val="dk1"/>
                </a:solidFill>
              </a:defRPr>
            </a:lvl4pPr>
            <a:lvl5pPr lvl="4" rtl="0">
              <a:spcBef>
                <a:spcPts val="0"/>
              </a:spcBef>
              <a:spcAft>
                <a:spcPts val="0"/>
              </a:spcAft>
              <a:buClr>
                <a:schemeClr val="dk1"/>
              </a:buClr>
              <a:buSzPts val="4000"/>
              <a:buNone/>
              <a:defRPr sz="4000">
                <a:solidFill>
                  <a:schemeClr val="dk1"/>
                </a:solidFill>
              </a:defRPr>
            </a:lvl5pPr>
            <a:lvl6pPr lvl="5" rtl="0">
              <a:spcBef>
                <a:spcPts val="0"/>
              </a:spcBef>
              <a:spcAft>
                <a:spcPts val="0"/>
              </a:spcAft>
              <a:buClr>
                <a:schemeClr val="dk1"/>
              </a:buClr>
              <a:buSzPts val="4000"/>
              <a:buNone/>
              <a:defRPr sz="4000">
                <a:solidFill>
                  <a:schemeClr val="dk1"/>
                </a:solidFill>
              </a:defRPr>
            </a:lvl6pPr>
            <a:lvl7pPr lvl="6" rtl="0">
              <a:spcBef>
                <a:spcPts val="0"/>
              </a:spcBef>
              <a:spcAft>
                <a:spcPts val="0"/>
              </a:spcAft>
              <a:buClr>
                <a:schemeClr val="dk1"/>
              </a:buClr>
              <a:buSzPts val="4000"/>
              <a:buNone/>
              <a:defRPr sz="4000">
                <a:solidFill>
                  <a:schemeClr val="dk1"/>
                </a:solidFill>
              </a:defRPr>
            </a:lvl7pPr>
            <a:lvl8pPr lvl="7" rtl="0">
              <a:spcBef>
                <a:spcPts val="0"/>
              </a:spcBef>
              <a:spcAft>
                <a:spcPts val="0"/>
              </a:spcAft>
              <a:buClr>
                <a:schemeClr val="dk1"/>
              </a:buClr>
              <a:buSzPts val="4000"/>
              <a:buNone/>
              <a:defRPr sz="4000">
                <a:solidFill>
                  <a:schemeClr val="dk1"/>
                </a:solidFill>
              </a:defRPr>
            </a:lvl8pPr>
            <a:lvl9pPr lvl="8" rtl="0">
              <a:spcBef>
                <a:spcPts val="0"/>
              </a:spcBef>
              <a:spcAft>
                <a:spcPts val="0"/>
              </a:spcAft>
              <a:buClr>
                <a:schemeClr val="dk1"/>
              </a:buClr>
              <a:buSzPts val="4000"/>
              <a:buNone/>
              <a:defRPr sz="4000">
                <a:solidFill>
                  <a:schemeClr val="dk1"/>
                </a:solidFill>
              </a:defRPr>
            </a:lvl9pPr>
          </a:lstStyle>
          <a:p/>
        </p:txBody>
      </p:sp>
      <p:sp>
        <p:nvSpPr>
          <p:cNvPr id="310" name="Google Shape;310;p17"/>
          <p:cNvSpPr txBox="1"/>
          <p:nvPr>
            <p:ph idx="1" type="subTitle"/>
          </p:nvPr>
        </p:nvSpPr>
        <p:spPr>
          <a:xfrm>
            <a:off x="4686300" y="2976300"/>
            <a:ext cx="4229100" cy="15729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000"/>
              <a:buNone/>
              <a:defRPr>
                <a:solidFill>
                  <a:schemeClr val="dk1"/>
                </a:solidFill>
              </a:defRPr>
            </a:lvl1pPr>
            <a:lvl2pPr lvl="1" rtl="0">
              <a:spcBef>
                <a:spcPts val="1000"/>
              </a:spcBef>
              <a:spcAft>
                <a:spcPts val="0"/>
              </a:spcAft>
              <a:buClr>
                <a:schemeClr val="dk1"/>
              </a:buClr>
              <a:buSzPts val="1000"/>
              <a:buNone/>
              <a:defRPr>
                <a:solidFill>
                  <a:schemeClr val="dk1"/>
                </a:solidFill>
              </a:defRPr>
            </a:lvl2pPr>
            <a:lvl3pPr lvl="2" rtl="0">
              <a:spcBef>
                <a:spcPts val="1000"/>
              </a:spcBef>
              <a:spcAft>
                <a:spcPts val="0"/>
              </a:spcAft>
              <a:buClr>
                <a:schemeClr val="dk1"/>
              </a:buClr>
              <a:buSzPts val="1000"/>
              <a:buNone/>
              <a:defRPr>
                <a:solidFill>
                  <a:schemeClr val="dk1"/>
                </a:solidFill>
              </a:defRPr>
            </a:lvl3pPr>
            <a:lvl4pPr lvl="3" rtl="0">
              <a:spcBef>
                <a:spcPts val="1000"/>
              </a:spcBef>
              <a:spcAft>
                <a:spcPts val="0"/>
              </a:spcAft>
              <a:buClr>
                <a:schemeClr val="dk1"/>
              </a:buClr>
              <a:buSzPts val="1000"/>
              <a:buNone/>
              <a:defRPr>
                <a:solidFill>
                  <a:schemeClr val="dk1"/>
                </a:solidFill>
              </a:defRPr>
            </a:lvl4pPr>
            <a:lvl5pPr lvl="4" rtl="0">
              <a:spcBef>
                <a:spcPts val="1000"/>
              </a:spcBef>
              <a:spcAft>
                <a:spcPts val="0"/>
              </a:spcAft>
              <a:buClr>
                <a:schemeClr val="dk1"/>
              </a:buClr>
              <a:buSzPts val="1000"/>
              <a:buNone/>
              <a:defRPr>
                <a:solidFill>
                  <a:schemeClr val="dk1"/>
                </a:solidFill>
              </a:defRPr>
            </a:lvl5pPr>
            <a:lvl6pPr lvl="5" rtl="0">
              <a:spcBef>
                <a:spcPts val="1000"/>
              </a:spcBef>
              <a:spcAft>
                <a:spcPts val="0"/>
              </a:spcAft>
              <a:buClr>
                <a:schemeClr val="dk1"/>
              </a:buClr>
              <a:buSzPts val="1000"/>
              <a:buNone/>
              <a:defRPr>
                <a:solidFill>
                  <a:schemeClr val="dk1"/>
                </a:solidFill>
              </a:defRPr>
            </a:lvl6pPr>
            <a:lvl7pPr lvl="6" rtl="0">
              <a:spcBef>
                <a:spcPts val="1000"/>
              </a:spcBef>
              <a:spcAft>
                <a:spcPts val="0"/>
              </a:spcAft>
              <a:buClr>
                <a:schemeClr val="dk1"/>
              </a:buClr>
              <a:buSzPts val="1000"/>
              <a:buNone/>
              <a:defRPr>
                <a:solidFill>
                  <a:schemeClr val="dk1"/>
                </a:solidFill>
              </a:defRPr>
            </a:lvl7pPr>
            <a:lvl8pPr lvl="7" rtl="0">
              <a:spcBef>
                <a:spcPts val="1000"/>
              </a:spcBef>
              <a:spcAft>
                <a:spcPts val="0"/>
              </a:spcAft>
              <a:buClr>
                <a:schemeClr val="dk1"/>
              </a:buClr>
              <a:buSzPts val="1000"/>
              <a:buNone/>
              <a:defRPr>
                <a:solidFill>
                  <a:schemeClr val="dk1"/>
                </a:solidFill>
              </a:defRPr>
            </a:lvl8pPr>
            <a:lvl9pPr lvl="8" rtl="0">
              <a:spcBef>
                <a:spcPts val="1000"/>
              </a:spcBef>
              <a:spcAft>
                <a:spcPts val="1000"/>
              </a:spcAft>
              <a:buClr>
                <a:schemeClr val="dk1"/>
              </a:buClr>
              <a:buSzPts val="1000"/>
              <a:buNone/>
              <a:defRPr>
                <a:solidFill>
                  <a:schemeClr val="dk1"/>
                </a:solidFill>
              </a:defRPr>
            </a:lvl9pPr>
          </a:lstStyle>
          <a:p/>
        </p:txBody>
      </p:sp>
      <p:cxnSp>
        <p:nvCxnSpPr>
          <p:cNvPr id="311" name="Google Shape;311;p17"/>
          <p:cNvCxnSpPr/>
          <p:nvPr/>
        </p:nvCxnSpPr>
        <p:spPr>
          <a:xfrm>
            <a:off x="4686300" y="2829250"/>
            <a:ext cx="4230300" cy="0"/>
          </a:xfrm>
          <a:prstGeom prst="straightConnector1">
            <a:avLst/>
          </a:prstGeom>
          <a:noFill/>
          <a:ln cap="flat" cmpd="sng" w="9525">
            <a:solidFill>
              <a:schemeClr val="lt2"/>
            </a:solidFill>
            <a:prstDash val="solid"/>
            <a:round/>
            <a:headEnd len="med" w="med" type="none"/>
            <a:tailEnd len="med" w="med" type="none"/>
          </a:ln>
        </p:spPr>
      </p:cxnSp>
      <p:grpSp>
        <p:nvGrpSpPr>
          <p:cNvPr id="312" name="Google Shape;312;p17"/>
          <p:cNvGrpSpPr/>
          <p:nvPr/>
        </p:nvGrpSpPr>
        <p:grpSpPr>
          <a:xfrm>
            <a:off x="228592" y="1058027"/>
            <a:ext cx="2743125" cy="2661747"/>
            <a:chOff x="365700" y="891175"/>
            <a:chExt cx="3511425" cy="3522227"/>
          </a:xfrm>
        </p:grpSpPr>
        <p:grpSp>
          <p:nvGrpSpPr>
            <p:cNvPr id="313" name="Google Shape;313;p17"/>
            <p:cNvGrpSpPr/>
            <p:nvPr/>
          </p:nvGrpSpPr>
          <p:grpSpPr>
            <a:xfrm>
              <a:off x="365700" y="891175"/>
              <a:ext cx="3511425" cy="3522227"/>
              <a:chOff x="365700" y="891175"/>
              <a:chExt cx="3511425" cy="3522227"/>
            </a:xfrm>
          </p:grpSpPr>
          <p:grpSp>
            <p:nvGrpSpPr>
              <p:cNvPr id="314" name="Google Shape;314;p17"/>
              <p:cNvGrpSpPr/>
              <p:nvPr/>
            </p:nvGrpSpPr>
            <p:grpSpPr>
              <a:xfrm>
                <a:off x="2002975" y="891175"/>
                <a:ext cx="1874150" cy="2047575"/>
                <a:chOff x="6574450" y="830925"/>
                <a:chExt cx="1874150" cy="2047575"/>
              </a:xfrm>
            </p:grpSpPr>
            <p:sp>
              <p:nvSpPr>
                <p:cNvPr id="315" name="Google Shape;315;p17"/>
                <p:cNvSpPr/>
                <p:nvPr/>
              </p:nvSpPr>
              <p:spPr>
                <a:xfrm>
                  <a:off x="6777000" y="830925"/>
                  <a:ext cx="1671600" cy="1671000"/>
                </a:xfrm>
                <a:prstGeom prst="roundRect">
                  <a:avLst>
                    <a:gd fmla="val 38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16" name="Google Shape;316;p17"/>
                <p:cNvSpPr/>
                <p:nvPr/>
              </p:nvSpPr>
              <p:spPr>
                <a:xfrm rot="-5400000">
                  <a:off x="6576400" y="2264225"/>
                  <a:ext cx="494700" cy="498600"/>
                </a:xfrm>
                <a:prstGeom prst="roundRect">
                  <a:avLst>
                    <a:gd fmla="val 555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17" name="Google Shape;317;p17"/>
                <p:cNvSpPr/>
                <p:nvPr/>
              </p:nvSpPr>
              <p:spPr>
                <a:xfrm rot="-5400000">
                  <a:off x="6902378" y="2500950"/>
                  <a:ext cx="376500" cy="378600"/>
                </a:xfrm>
                <a:prstGeom prst="roundRect">
                  <a:avLst>
                    <a:gd fmla="val 187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18" name="Google Shape;318;p17"/>
              <p:cNvSpPr/>
              <p:nvPr/>
            </p:nvSpPr>
            <p:spPr>
              <a:xfrm>
                <a:off x="1140950" y="2431100"/>
                <a:ext cx="1188900" cy="1188600"/>
              </a:xfrm>
              <a:prstGeom prst="roundRect">
                <a:avLst>
                  <a:gd fmla="val 612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19" name="Google Shape;319;p17"/>
              <p:cNvSpPr/>
              <p:nvPr/>
            </p:nvSpPr>
            <p:spPr>
              <a:xfrm>
                <a:off x="365700" y="3492102"/>
                <a:ext cx="921600" cy="921300"/>
              </a:xfrm>
              <a:prstGeom prst="roundRect">
                <a:avLst>
                  <a:gd fmla="val 7473"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0" name="Google Shape;320;p17"/>
              <p:cNvSpPr/>
              <p:nvPr/>
            </p:nvSpPr>
            <p:spPr>
              <a:xfrm rot="-5400000">
                <a:off x="1003725" y="3367100"/>
                <a:ext cx="396000" cy="398700"/>
              </a:xfrm>
              <a:prstGeom prst="roundRect">
                <a:avLst>
                  <a:gd fmla="val 555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1" name="Google Shape;321;p17"/>
              <p:cNvSpPr/>
              <p:nvPr/>
            </p:nvSpPr>
            <p:spPr>
              <a:xfrm rot="-5400000">
                <a:off x="1288038" y="361893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2" name="Google Shape;322;p17"/>
              <p:cNvSpPr/>
              <p:nvPr/>
            </p:nvSpPr>
            <p:spPr>
              <a:xfrm rot="-5400000">
                <a:off x="839888" y="319103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23" name="Google Shape;323;p17"/>
            <p:cNvSpPr/>
            <p:nvPr/>
          </p:nvSpPr>
          <p:spPr>
            <a:xfrm rot="-5400000">
              <a:off x="1827978" y="2053550"/>
              <a:ext cx="376500" cy="378600"/>
            </a:xfrm>
            <a:prstGeom prst="roundRect">
              <a:avLst>
                <a:gd fmla="val 187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324" name="Google Shape;324;p17"/>
          <p:cNvCxnSpPr/>
          <p:nvPr/>
        </p:nvCxnSpPr>
        <p:spPr>
          <a:xfrm>
            <a:off x="-17400" y="4777800"/>
            <a:ext cx="9178800" cy="0"/>
          </a:xfrm>
          <a:prstGeom prst="straightConnector1">
            <a:avLst/>
          </a:prstGeom>
          <a:noFill/>
          <a:ln cap="flat" cmpd="sng" w="9525">
            <a:solidFill>
              <a:schemeClr val="dk1"/>
            </a:solidFill>
            <a:prstDash val="solid"/>
            <a:round/>
            <a:headEnd len="med" w="med" type="none"/>
            <a:tailEnd len="med" w="med" type="none"/>
          </a:ln>
        </p:spPr>
      </p:cxnSp>
      <p:sp>
        <p:nvSpPr>
          <p:cNvPr id="325" name="Google Shape;325;p17"/>
          <p:cNvSpPr txBox="1"/>
          <p:nvPr/>
        </p:nvSpPr>
        <p:spPr>
          <a:xfrm>
            <a:off x="1714500" y="4795453"/>
            <a:ext cx="1257600" cy="36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&amp; Proprietary</a:t>
            </a:r>
            <a:endParaRPr sz="700">
              <a:solidFill>
                <a:schemeClr val="dk1"/>
              </a:solidFill>
              <a:latin typeface="Inter"/>
              <a:ea typeface="Inter"/>
              <a:cs typeface="Inter"/>
              <a:sym typeface="Inter"/>
            </a:endParaRPr>
          </a:p>
        </p:txBody>
      </p:sp>
      <p:pic>
        <p:nvPicPr>
          <p:cNvPr id="326" name="Google Shape;326;p17"/>
          <p:cNvPicPr preferRelativeResize="0"/>
          <p:nvPr/>
        </p:nvPicPr>
        <p:blipFill rotWithShape="1">
          <a:blip r:embed="rId2">
            <a:alphaModFix/>
          </a:blip>
          <a:srcRect b="738" l="0" r="0" t="738"/>
          <a:stretch/>
        </p:blipFill>
        <p:spPr>
          <a:xfrm>
            <a:off x="228600" y="4930390"/>
            <a:ext cx="759615" cy="90875"/>
          </a:xfrm>
          <a:prstGeom prst="rect">
            <a:avLst/>
          </a:prstGeom>
          <a:noFill/>
          <a:ln>
            <a:noFill/>
          </a:ln>
        </p:spPr>
      </p:pic>
      <p:sp>
        <p:nvSpPr>
          <p:cNvPr id="327" name="Google Shape;327;p17"/>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Divider (3.3)">
  <p:cSld name="CUSTOM_5">
    <p:spTree>
      <p:nvGrpSpPr>
        <p:cNvPr id="328" name="Shape 328"/>
        <p:cNvGrpSpPr/>
        <p:nvPr/>
      </p:nvGrpSpPr>
      <p:grpSpPr>
        <a:xfrm>
          <a:off x="0" y="0"/>
          <a:ext cx="0" cy="0"/>
          <a:chOff x="0" y="0"/>
          <a:chExt cx="0" cy="0"/>
        </a:xfrm>
      </p:grpSpPr>
      <p:sp>
        <p:nvSpPr>
          <p:cNvPr id="329" name="Google Shape;329;p18"/>
          <p:cNvSpPr/>
          <p:nvPr/>
        </p:nvSpPr>
        <p:spPr>
          <a:xfrm>
            <a:off x="-10200" y="-13800"/>
            <a:ext cx="9164400" cy="516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0" name="Google Shape;330;p18"/>
          <p:cNvSpPr txBox="1"/>
          <p:nvPr>
            <p:ph type="title"/>
          </p:nvPr>
        </p:nvSpPr>
        <p:spPr>
          <a:xfrm>
            <a:off x="4686300" y="228600"/>
            <a:ext cx="4229100" cy="20574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Clr>
                <a:schemeClr val="dk1"/>
              </a:buClr>
              <a:buSzPts val="4000"/>
              <a:buNone/>
              <a:defRPr sz="4000">
                <a:solidFill>
                  <a:schemeClr val="dk1"/>
                </a:solidFill>
              </a:defRPr>
            </a:lvl2pPr>
            <a:lvl3pPr lvl="2" rtl="0">
              <a:spcBef>
                <a:spcPts val="0"/>
              </a:spcBef>
              <a:spcAft>
                <a:spcPts val="0"/>
              </a:spcAft>
              <a:buClr>
                <a:schemeClr val="dk1"/>
              </a:buClr>
              <a:buSzPts val="4000"/>
              <a:buNone/>
              <a:defRPr sz="4000">
                <a:solidFill>
                  <a:schemeClr val="dk1"/>
                </a:solidFill>
              </a:defRPr>
            </a:lvl3pPr>
            <a:lvl4pPr lvl="3" rtl="0">
              <a:spcBef>
                <a:spcPts val="0"/>
              </a:spcBef>
              <a:spcAft>
                <a:spcPts val="0"/>
              </a:spcAft>
              <a:buClr>
                <a:schemeClr val="dk1"/>
              </a:buClr>
              <a:buSzPts val="4000"/>
              <a:buNone/>
              <a:defRPr sz="4000">
                <a:solidFill>
                  <a:schemeClr val="dk1"/>
                </a:solidFill>
              </a:defRPr>
            </a:lvl4pPr>
            <a:lvl5pPr lvl="4" rtl="0">
              <a:spcBef>
                <a:spcPts val="0"/>
              </a:spcBef>
              <a:spcAft>
                <a:spcPts val="0"/>
              </a:spcAft>
              <a:buClr>
                <a:schemeClr val="dk1"/>
              </a:buClr>
              <a:buSzPts val="4000"/>
              <a:buNone/>
              <a:defRPr sz="4000">
                <a:solidFill>
                  <a:schemeClr val="dk1"/>
                </a:solidFill>
              </a:defRPr>
            </a:lvl5pPr>
            <a:lvl6pPr lvl="5" rtl="0">
              <a:spcBef>
                <a:spcPts val="0"/>
              </a:spcBef>
              <a:spcAft>
                <a:spcPts val="0"/>
              </a:spcAft>
              <a:buClr>
                <a:schemeClr val="dk1"/>
              </a:buClr>
              <a:buSzPts val="4000"/>
              <a:buNone/>
              <a:defRPr sz="4000">
                <a:solidFill>
                  <a:schemeClr val="dk1"/>
                </a:solidFill>
              </a:defRPr>
            </a:lvl6pPr>
            <a:lvl7pPr lvl="6" rtl="0">
              <a:spcBef>
                <a:spcPts val="0"/>
              </a:spcBef>
              <a:spcAft>
                <a:spcPts val="0"/>
              </a:spcAft>
              <a:buClr>
                <a:schemeClr val="dk1"/>
              </a:buClr>
              <a:buSzPts val="4000"/>
              <a:buNone/>
              <a:defRPr sz="4000">
                <a:solidFill>
                  <a:schemeClr val="dk1"/>
                </a:solidFill>
              </a:defRPr>
            </a:lvl7pPr>
            <a:lvl8pPr lvl="7" rtl="0">
              <a:spcBef>
                <a:spcPts val="0"/>
              </a:spcBef>
              <a:spcAft>
                <a:spcPts val="0"/>
              </a:spcAft>
              <a:buClr>
                <a:schemeClr val="dk1"/>
              </a:buClr>
              <a:buSzPts val="4000"/>
              <a:buNone/>
              <a:defRPr sz="4000">
                <a:solidFill>
                  <a:schemeClr val="dk1"/>
                </a:solidFill>
              </a:defRPr>
            </a:lvl8pPr>
            <a:lvl9pPr lvl="8" rtl="0">
              <a:spcBef>
                <a:spcPts val="0"/>
              </a:spcBef>
              <a:spcAft>
                <a:spcPts val="0"/>
              </a:spcAft>
              <a:buClr>
                <a:schemeClr val="dk1"/>
              </a:buClr>
              <a:buSzPts val="4000"/>
              <a:buNone/>
              <a:defRPr sz="4000">
                <a:solidFill>
                  <a:schemeClr val="dk1"/>
                </a:solidFill>
              </a:defRPr>
            </a:lvl9pPr>
          </a:lstStyle>
          <a:p/>
        </p:txBody>
      </p:sp>
      <p:sp>
        <p:nvSpPr>
          <p:cNvPr id="331" name="Google Shape;331;p18"/>
          <p:cNvSpPr txBox="1"/>
          <p:nvPr>
            <p:ph idx="1" type="subTitle"/>
          </p:nvPr>
        </p:nvSpPr>
        <p:spPr>
          <a:xfrm>
            <a:off x="4686300" y="2976300"/>
            <a:ext cx="4229100" cy="15729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000"/>
              <a:buNone/>
              <a:defRPr>
                <a:solidFill>
                  <a:schemeClr val="dk1"/>
                </a:solidFill>
              </a:defRPr>
            </a:lvl1pPr>
            <a:lvl2pPr lvl="1" rtl="0">
              <a:spcBef>
                <a:spcPts val="1000"/>
              </a:spcBef>
              <a:spcAft>
                <a:spcPts val="0"/>
              </a:spcAft>
              <a:buClr>
                <a:schemeClr val="dk1"/>
              </a:buClr>
              <a:buSzPts val="1000"/>
              <a:buNone/>
              <a:defRPr>
                <a:solidFill>
                  <a:schemeClr val="dk1"/>
                </a:solidFill>
              </a:defRPr>
            </a:lvl2pPr>
            <a:lvl3pPr lvl="2" rtl="0">
              <a:spcBef>
                <a:spcPts val="1000"/>
              </a:spcBef>
              <a:spcAft>
                <a:spcPts val="0"/>
              </a:spcAft>
              <a:buClr>
                <a:schemeClr val="dk1"/>
              </a:buClr>
              <a:buSzPts val="1000"/>
              <a:buNone/>
              <a:defRPr>
                <a:solidFill>
                  <a:schemeClr val="dk1"/>
                </a:solidFill>
              </a:defRPr>
            </a:lvl3pPr>
            <a:lvl4pPr lvl="3" rtl="0">
              <a:spcBef>
                <a:spcPts val="1000"/>
              </a:spcBef>
              <a:spcAft>
                <a:spcPts val="0"/>
              </a:spcAft>
              <a:buClr>
                <a:schemeClr val="dk1"/>
              </a:buClr>
              <a:buSzPts val="1000"/>
              <a:buNone/>
              <a:defRPr>
                <a:solidFill>
                  <a:schemeClr val="dk1"/>
                </a:solidFill>
              </a:defRPr>
            </a:lvl4pPr>
            <a:lvl5pPr lvl="4" rtl="0">
              <a:spcBef>
                <a:spcPts val="1000"/>
              </a:spcBef>
              <a:spcAft>
                <a:spcPts val="0"/>
              </a:spcAft>
              <a:buClr>
                <a:schemeClr val="dk1"/>
              </a:buClr>
              <a:buSzPts val="1000"/>
              <a:buNone/>
              <a:defRPr>
                <a:solidFill>
                  <a:schemeClr val="dk1"/>
                </a:solidFill>
              </a:defRPr>
            </a:lvl5pPr>
            <a:lvl6pPr lvl="5" rtl="0">
              <a:spcBef>
                <a:spcPts val="1000"/>
              </a:spcBef>
              <a:spcAft>
                <a:spcPts val="0"/>
              </a:spcAft>
              <a:buClr>
                <a:schemeClr val="dk1"/>
              </a:buClr>
              <a:buSzPts val="1000"/>
              <a:buNone/>
              <a:defRPr>
                <a:solidFill>
                  <a:schemeClr val="dk1"/>
                </a:solidFill>
              </a:defRPr>
            </a:lvl6pPr>
            <a:lvl7pPr lvl="6" rtl="0">
              <a:spcBef>
                <a:spcPts val="1000"/>
              </a:spcBef>
              <a:spcAft>
                <a:spcPts val="0"/>
              </a:spcAft>
              <a:buClr>
                <a:schemeClr val="dk1"/>
              </a:buClr>
              <a:buSzPts val="1000"/>
              <a:buNone/>
              <a:defRPr>
                <a:solidFill>
                  <a:schemeClr val="dk1"/>
                </a:solidFill>
              </a:defRPr>
            </a:lvl7pPr>
            <a:lvl8pPr lvl="7" rtl="0">
              <a:spcBef>
                <a:spcPts val="1000"/>
              </a:spcBef>
              <a:spcAft>
                <a:spcPts val="0"/>
              </a:spcAft>
              <a:buClr>
                <a:schemeClr val="dk1"/>
              </a:buClr>
              <a:buSzPts val="1000"/>
              <a:buNone/>
              <a:defRPr>
                <a:solidFill>
                  <a:schemeClr val="dk1"/>
                </a:solidFill>
              </a:defRPr>
            </a:lvl8pPr>
            <a:lvl9pPr lvl="8" rtl="0">
              <a:spcBef>
                <a:spcPts val="1000"/>
              </a:spcBef>
              <a:spcAft>
                <a:spcPts val="1000"/>
              </a:spcAft>
              <a:buClr>
                <a:schemeClr val="dk1"/>
              </a:buClr>
              <a:buSzPts val="1000"/>
              <a:buNone/>
              <a:defRPr>
                <a:solidFill>
                  <a:schemeClr val="dk1"/>
                </a:solidFill>
              </a:defRPr>
            </a:lvl9pPr>
          </a:lstStyle>
          <a:p/>
        </p:txBody>
      </p:sp>
      <p:grpSp>
        <p:nvGrpSpPr>
          <p:cNvPr id="332" name="Google Shape;332;p18"/>
          <p:cNvGrpSpPr/>
          <p:nvPr/>
        </p:nvGrpSpPr>
        <p:grpSpPr>
          <a:xfrm>
            <a:off x="227988" y="372375"/>
            <a:ext cx="2744350" cy="4033050"/>
            <a:chOff x="-1185200" y="519200"/>
            <a:chExt cx="2744350" cy="4033050"/>
          </a:xfrm>
        </p:grpSpPr>
        <p:sp>
          <p:nvSpPr>
            <p:cNvPr id="333" name="Google Shape;333;p18"/>
            <p:cNvSpPr/>
            <p:nvPr/>
          </p:nvSpPr>
          <p:spPr>
            <a:xfrm>
              <a:off x="-1185200" y="519200"/>
              <a:ext cx="1443300" cy="1442400"/>
            </a:xfrm>
            <a:prstGeom prst="roundRect">
              <a:avLst>
                <a:gd fmla="val 3824"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34" name="Google Shape;334;p18"/>
            <p:cNvSpPr/>
            <p:nvPr/>
          </p:nvSpPr>
          <p:spPr>
            <a:xfrm>
              <a:off x="115850" y="1821375"/>
              <a:ext cx="1443300" cy="1442400"/>
            </a:xfrm>
            <a:prstGeom prst="roundRect">
              <a:avLst>
                <a:gd fmla="val 3824"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35" name="Google Shape;335;p18"/>
            <p:cNvSpPr/>
            <p:nvPr/>
          </p:nvSpPr>
          <p:spPr>
            <a:xfrm>
              <a:off x="-1184050" y="3109850"/>
              <a:ext cx="1443300" cy="1442400"/>
            </a:xfrm>
            <a:prstGeom prst="roundRect">
              <a:avLst>
                <a:gd fmla="val 3824"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36" name="Google Shape;336;p18"/>
            <p:cNvSpPr/>
            <p:nvPr/>
          </p:nvSpPr>
          <p:spPr>
            <a:xfrm>
              <a:off x="-2626" y="1727275"/>
              <a:ext cx="367500" cy="480600"/>
            </a:xfrm>
            <a:prstGeom prst="roundRect">
              <a:avLst>
                <a:gd fmla="val 6121"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37" name="Google Shape;337;p18"/>
            <p:cNvSpPr/>
            <p:nvPr/>
          </p:nvSpPr>
          <p:spPr>
            <a:xfrm rot="-5400000">
              <a:off x="264535" y="1500680"/>
              <a:ext cx="314400" cy="327000"/>
            </a:xfrm>
            <a:prstGeom prst="roundRect">
              <a:avLst>
                <a:gd fmla="val 187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38" name="Google Shape;338;p18"/>
            <p:cNvSpPr/>
            <p:nvPr/>
          </p:nvSpPr>
          <p:spPr>
            <a:xfrm rot="-5400000">
              <a:off x="-204839" y="1955370"/>
              <a:ext cx="314400" cy="327000"/>
            </a:xfrm>
            <a:prstGeom prst="roundRect">
              <a:avLst>
                <a:gd fmla="val 187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39" name="Google Shape;339;p18"/>
            <p:cNvSpPr/>
            <p:nvPr/>
          </p:nvSpPr>
          <p:spPr>
            <a:xfrm>
              <a:off x="-2626" y="2912700"/>
              <a:ext cx="367500" cy="480600"/>
            </a:xfrm>
            <a:prstGeom prst="roundRect">
              <a:avLst>
                <a:gd fmla="val 6121"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40" name="Google Shape;340;p18"/>
            <p:cNvSpPr/>
            <p:nvPr/>
          </p:nvSpPr>
          <p:spPr>
            <a:xfrm rot="-5400000">
              <a:off x="-204839" y="2789145"/>
              <a:ext cx="314400" cy="327000"/>
            </a:xfrm>
            <a:prstGeom prst="roundRect">
              <a:avLst>
                <a:gd fmla="val 187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41" name="Google Shape;341;p18"/>
            <p:cNvSpPr/>
            <p:nvPr/>
          </p:nvSpPr>
          <p:spPr>
            <a:xfrm rot="-5400000">
              <a:off x="264535" y="3257480"/>
              <a:ext cx="314400" cy="327000"/>
            </a:xfrm>
            <a:prstGeom prst="roundRect">
              <a:avLst>
                <a:gd fmla="val 187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342" name="Google Shape;342;p18"/>
          <p:cNvCxnSpPr/>
          <p:nvPr/>
        </p:nvCxnSpPr>
        <p:spPr>
          <a:xfrm>
            <a:off x="4686300" y="2829250"/>
            <a:ext cx="4230300" cy="0"/>
          </a:xfrm>
          <a:prstGeom prst="straightConnector1">
            <a:avLst/>
          </a:prstGeom>
          <a:noFill/>
          <a:ln cap="flat" cmpd="sng" w="9525">
            <a:solidFill>
              <a:schemeClr val="lt2"/>
            </a:solidFill>
            <a:prstDash val="solid"/>
            <a:round/>
            <a:headEnd len="med" w="med" type="none"/>
            <a:tailEnd len="med" w="med" type="none"/>
          </a:ln>
        </p:spPr>
      </p:cxnSp>
      <p:cxnSp>
        <p:nvCxnSpPr>
          <p:cNvPr id="343" name="Google Shape;343;p18"/>
          <p:cNvCxnSpPr/>
          <p:nvPr/>
        </p:nvCxnSpPr>
        <p:spPr>
          <a:xfrm>
            <a:off x="-17400" y="4777800"/>
            <a:ext cx="9178800" cy="0"/>
          </a:xfrm>
          <a:prstGeom prst="straightConnector1">
            <a:avLst/>
          </a:prstGeom>
          <a:noFill/>
          <a:ln cap="flat" cmpd="sng" w="9525">
            <a:solidFill>
              <a:schemeClr val="dk1"/>
            </a:solidFill>
            <a:prstDash val="solid"/>
            <a:round/>
            <a:headEnd len="med" w="med" type="none"/>
            <a:tailEnd len="med" w="med" type="none"/>
          </a:ln>
        </p:spPr>
      </p:cxnSp>
      <p:sp>
        <p:nvSpPr>
          <p:cNvPr id="344" name="Google Shape;344;p18"/>
          <p:cNvSpPr txBox="1"/>
          <p:nvPr/>
        </p:nvSpPr>
        <p:spPr>
          <a:xfrm>
            <a:off x="1714500" y="4795453"/>
            <a:ext cx="1257600" cy="36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&amp; Proprietary</a:t>
            </a:r>
            <a:endParaRPr sz="700">
              <a:solidFill>
                <a:schemeClr val="dk1"/>
              </a:solidFill>
              <a:latin typeface="Inter"/>
              <a:ea typeface="Inter"/>
              <a:cs typeface="Inter"/>
              <a:sym typeface="Inter"/>
            </a:endParaRPr>
          </a:p>
        </p:txBody>
      </p:sp>
      <p:pic>
        <p:nvPicPr>
          <p:cNvPr id="345" name="Google Shape;345;p18"/>
          <p:cNvPicPr preferRelativeResize="0"/>
          <p:nvPr/>
        </p:nvPicPr>
        <p:blipFill rotWithShape="1">
          <a:blip r:embed="rId2">
            <a:alphaModFix/>
          </a:blip>
          <a:srcRect b="738" l="0" r="0" t="738"/>
          <a:stretch/>
        </p:blipFill>
        <p:spPr>
          <a:xfrm>
            <a:off x="228600" y="4930390"/>
            <a:ext cx="759615" cy="90875"/>
          </a:xfrm>
          <a:prstGeom prst="rect">
            <a:avLst/>
          </a:prstGeom>
          <a:noFill/>
          <a:ln>
            <a:noFill/>
          </a:ln>
        </p:spPr>
      </p:pic>
      <p:sp>
        <p:nvSpPr>
          <p:cNvPr id="346" name="Google Shape;346;p18"/>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Divider (3.4)">
  <p:cSld name="CUSTOM_6">
    <p:spTree>
      <p:nvGrpSpPr>
        <p:cNvPr id="347" name="Shape 347"/>
        <p:cNvGrpSpPr/>
        <p:nvPr/>
      </p:nvGrpSpPr>
      <p:grpSpPr>
        <a:xfrm>
          <a:off x="0" y="0"/>
          <a:ext cx="0" cy="0"/>
          <a:chOff x="0" y="0"/>
          <a:chExt cx="0" cy="0"/>
        </a:xfrm>
      </p:grpSpPr>
      <p:sp>
        <p:nvSpPr>
          <p:cNvPr id="348" name="Google Shape;348;p19"/>
          <p:cNvSpPr/>
          <p:nvPr/>
        </p:nvSpPr>
        <p:spPr>
          <a:xfrm>
            <a:off x="-10200" y="-13800"/>
            <a:ext cx="9164400" cy="516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9" name="Google Shape;349;p19"/>
          <p:cNvSpPr txBox="1"/>
          <p:nvPr>
            <p:ph type="title"/>
          </p:nvPr>
        </p:nvSpPr>
        <p:spPr>
          <a:xfrm>
            <a:off x="4686300" y="228600"/>
            <a:ext cx="4229100" cy="20574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Clr>
                <a:schemeClr val="dk1"/>
              </a:buClr>
              <a:buSzPts val="4000"/>
              <a:buNone/>
              <a:defRPr sz="4000">
                <a:solidFill>
                  <a:schemeClr val="dk1"/>
                </a:solidFill>
              </a:defRPr>
            </a:lvl2pPr>
            <a:lvl3pPr lvl="2" rtl="0">
              <a:spcBef>
                <a:spcPts val="0"/>
              </a:spcBef>
              <a:spcAft>
                <a:spcPts val="0"/>
              </a:spcAft>
              <a:buClr>
                <a:schemeClr val="dk1"/>
              </a:buClr>
              <a:buSzPts val="4000"/>
              <a:buNone/>
              <a:defRPr sz="4000">
                <a:solidFill>
                  <a:schemeClr val="dk1"/>
                </a:solidFill>
              </a:defRPr>
            </a:lvl3pPr>
            <a:lvl4pPr lvl="3" rtl="0">
              <a:spcBef>
                <a:spcPts val="0"/>
              </a:spcBef>
              <a:spcAft>
                <a:spcPts val="0"/>
              </a:spcAft>
              <a:buClr>
                <a:schemeClr val="dk1"/>
              </a:buClr>
              <a:buSzPts val="4000"/>
              <a:buNone/>
              <a:defRPr sz="4000">
                <a:solidFill>
                  <a:schemeClr val="dk1"/>
                </a:solidFill>
              </a:defRPr>
            </a:lvl4pPr>
            <a:lvl5pPr lvl="4" rtl="0">
              <a:spcBef>
                <a:spcPts val="0"/>
              </a:spcBef>
              <a:spcAft>
                <a:spcPts val="0"/>
              </a:spcAft>
              <a:buClr>
                <a:schemeClr val="dk1"/>
              </a:buClr>
              <a:buSzPts val="4000"/>
              <a:buNone/>
              <a:defRPr sz="4000">
                <a:solidFill>
                  <a:schemeClr val="dk1"/>
                </a:solidFill>
              </a:defRPr>
            </a:lvl5pPr>
            <a:lvl6pPr lvl="5" rtl="0">
              <a:spcBef>
                <a:spcPts val="0"/>
              </a:spcBef>
              <a:spcAft>
                <a:spcPts val="0"/>
              </a:spcAft>
              <a:buClr>
                <a:schemeClr val="dk1"/>
              </a:buClr>
              <a:buSzPts val="4000"/>
              <a:buNone/>
              <a:defRPr sz="4000">
                <a:solidFill>
                  <a:schemeClr val="dk1"/>
                </a:solidFill>
              </a:defRPr>
            </a:lvl6pPr>
            <a:lvl7pPr lvl="6" rtl="0">
              <a:spcBef>
                <a:spcPts val="0"/>
              </a:spcBef>
              <a:spcAft>
                <a:spcPts val="0"/>
              </a:spcAft>
              <a:buClr>
                <a:schemeClr val="dk1"/>
              </a:buClr>
              <a:buSzPts val="4000"/>
              <a:buNone/>
              <a:defRPr sz="4000">
                <a:solidFill>
                  <a:schemeClr val="dk1"/>
                </a:solidFill>
              </a:defRPr>
            </a:lvl7pPr>
            <a:lvl8pPr lvl="7" rtl="0">
              <a:spcBef>
                <a:spcPts val="0"/>
              </a:spcBef>
              <a:spcAft>
                <a:spcPts val="0"/>
              </a:spcAft>
              <a:buClr>
                <a:schemeClr val="dk1"/>
              </a:buClr>
              <a:buSzPts val="4000"/>
              <a:buNone/>
              <a:defRPr sz="4000">
                <a:solidFill>
                  <a:schemeClr val="dk1"/>
                </a:solidFill>
              </a:defRPr>
            </a:lvl8pPr>
            <a:lvl9pPr lvl="8" rtl="0">
              <a:spcBef>
                <a:spcPts val="0"/>
              </a:spcBef>
              <a:spcAft>
                <a:spcPts val="0"/>
              </a:spcAft>
              <a:buClr>
                <a:schemeClr val="dk1"/>
              </a:buClr>
              <a:buSzPts val="4000"/>
              <a:buNone/>
              <a:defRPr sz="4000">
                <a:solidFill>
                  <a:schemeClr val="dk1"/>
                </a:solidFill>
              </a:defRPr>
            </a:lvl9pPr>
          </a:lstStyle>
          <a:p/>
        </p:txBody>
      </p:sp>
      <p:cxnSp>
        <p:nvCxnSpPr>
          <p:cNvPr id="350" name="Google Shape;350;p19"/>
          <p:cNvCxnSpPr/>
          <p:nvPr/>
        </p:nvCxnSpPr>
        <p:spPr>
          <a:xfrm>
            <a:off x="4686300" y="2829250"/>
            <a:ext cx="4230300" cy="0"/>
          </a:xfrm>
          <a:prstGeom prst="straightConnector1">
            <a:avLst/>
          </a:prstGeom>
          <a:noFill/>
          <a:ln cap="flat" cmpd="sng" w="9525">
            <a:solidFill>
              <a:schemeClr val="lt2"/>
            </a:solidFill>
            <a:prstDash val="solid"/>
            <a:round/>
            <a:headEnd len="med" w="med" type="none"/>
            <a:tailEnd len="med" w="med" type="none"/>
          </a:ln>
        </p:spPr>
      </p:cxnSp>
      <p:sp>
        <p:nvSpPr>
          <p:cNvPr id="351" name="Google Shape;351;p19"/>
          <p:cNvSpPr txBox="1"/>
          <p:nvPr>
            <p:ph idx="1" type="subTitle"/>
          </p:nvPr>
        </p:nvSpPr>
        <p:spPr>
          <a:xfrm>
            <a:off x="4686300" y="2976300"/>
            <a:ext cx="4229100" cy="15729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dk1"/>
              </a:buClr>
              <a:buSzPts val="1000"/>
              <a:buNone/>
              <a:defRPr>
                <a:solidFill>
                  <a:schemeClr val="dk1"/>
                </a:solidFill>
              </a:defRPr>
            </a:lvl1pPr>
            <a:lvl2pPr lvl="1" rtl="0">
              <a:lnSpc>
                <a:spcPct val="115000"/>
              </a:lnSpc>
              <a:spcBef>
                <a:spcPts val="1000"/>
              </a:spcBef>
              <a:spcAft>
                <a:spcPts val="0"/>
              </a:spcAft>
              <a:buSzPts val="1000"/>
              <a:buNone/>
              <a:defRPr/>
            </a:lvl2pPr>
            <a:lvl3pPr lvl="2" rtl="0">
              <a:lnSpc>
                <a:spcPct val="115000"/>
              </a:lnSpc>
              <a:spcBef>
                <a:spcPts val="1000"/>
              </a:spcBef>
              <a:spcAft>
                <a:spcPts val="0"/>
              </a:spcAft>
              <a:buSzPts val="1000"/>
              <a:buNone/>
              <a:defRPr/>
            </a:lvl3pPr>
            <a:lvl4pPr lvl="3" rtl="0">
              <a:lnSpc>
                <a:spcPct val="115000"/>
              </a:lnSpc>
              <a:spcBef>
                <a:spcPts val="1000"/>
              </a:spcBef>
              <a:spcAft>
                <a:spcPts val="0"/>
              </a:spcAft>
              <a:buSzPts val="1000"/>
              <a:buNone/>
              <a:defRPr/>
            </a:lvl4pPr>
            <a:lvl5pPr lvl="4" rtl="0">
              <a:lnSpc>
                <a:spcPct val="115000"/>
              </a:lnSpc>
              <a:spcBef>
                <a:spcPts val="1000"/>
              </a:spcBef>
              <a:spcAft>
                <a:spcPts val="0"/>
              </a:spcAft>
              <a:buSzPts val="1000"/>
              <a:buNone/>
              <a:defRPr/>
            </a:lvl5pPr>
            <a:lvl6pPr lvl="5" rtl="0">
              <a:lnSpc>
                <a:spcPct val="115000"/>
              </a:lnSpc>
              <a:spcBef>
                <a:spcPts val="1000"/>
              </a:spcBef>
              <a:spcAft>
                <a:spcPts val="0"/>
              </a:spcAft>
              <a:buSzPts val="1000"/>
              <a:buNone/>
              <a:defRPr/>
            </a:lvl6pPr>
            <a:lvl7pPr lvl="6" rtl="0">
              <a:lnSpc>
                <a:spcPct val="115000"/>
              </a:lnSpc>
              <a:spcBef>
                <a:spcPts val="1000"/>
              </a:spcBef>
              <a:spcAft>
                <a:spcPts val="0"/>
              </a:spcAft>
              <a:buSzPts val="1000"/>
              <a:buNone/>
              <a:defRPr/>
            </a:lvl7pPr>
            <a:lvl8pPr lvl="7" rtl="0">
              <a:lnSpc>
                <a:spcPct val="115000"/>
              </a:lnSpc>
              <a:spcBef>
                <a:spcPts val="1000"/>
              </a:spcBef>
              <a:spcAft>
                <a:spcPts val="0"/>
              </a:spcAft>
              <a:buSzPts val="1000"/>
              <a:buNone/>
              <a:defRPr/>
            </a:lvl8pPr>
            <a:lvl9pPr lvl="8" rtl="0">
              <a:lnSpc>
                <a:spcPct val="115000"/>
              </a:lnSpc>
              <a:spcBef>
                <a:spcPts val="1000"/>
              </a:spcBef>
              <a:spcAft>
                <a:spcPts val="1000"/>
              </a:spcAft>
              <a:buSzPts val="1000"/>
              <a:buNone/>
              <a:defRPr/>
            </a:lvl9pPr>
          </a:lstStyle>
          <a:p/>
        </p:txBody>
      </p:sp>
      <p:grpSp>
        <p:nvGrpSpPr>
          <p:cNvPr id="352" name="Google Shape;352;p19"/>
          <p:cNvGrpSpPr/>
          <p:nvPr/>
        </p:nvGrpSpPr>
        <p:grpSpPr>
          <a:xfrm>
            <a:off x="228587" y="667700"/>
            <a:ext cx="2743120" cy="3442399"/>
            <a:chOff x="365700" y="754807"/>
            <a:chExt cx="2895725" cy="3633906"/>
          </a:xfrm>
        </p:grpSpPr>
        <p:grpSp>
          <p:nvGrpSpPr>
            <p:cNvPr id="353" name="Google Shape;353;p19"/>
            <p:cNvGrpSpPr/>
            <p:nvPr/>
          </p:nvGrpSpPr>
          <p:grpSpPr>
            <a:xfrm>
              <a:off x="365700" y="754807"/>
              <a:ext cx="2347707" cy="3633906"/>
              <a:chOff x="1866458" y="891175"/>
              <a:chExt cx="2176221" cy="3368471"/>
            </a:xfrm>
          </p:grpSpPr>
          <p:grpSp>
            <p:nvGrpSpPr>
              <p:cNvPr id="354" name="Google Shape;354;p19"/>
              <p:cNvGrpSpPr/>
              <p:nvPr/>
            </p:nvGrpSpPr>
            <p:grpSpPr>
              <a:xfrm>
                <a:off x="1866458" y="891175"/>
                <a:ext cx="2176221" cy="3368471"/>
                <a:chOff x="1866458" y="891175"/>
                <a:chExt cx="2176221" cy="3368471"/>
              </a:xfrm>
            </p:grpSpPr>
            <p:grpSp>
              <p:nvGrpSpPr>
                <p:cNvPr id="355" name="Google Shape;355;p19"/>
                <p:cNvGrpSpPr/>
                <p:nvPr/>
              </p:nvGrpSpPr>
              <p:grpSpPr>
                <a:xfrm>
                  <a:off x="2134301" y="891175"/>
                  <a:ext cx="1908378" cy="2047563"/>
                  <a:chOff x="6705776" y="830925"/>
                  <a:chExt cx="1908378" cy="2047563"/>
                </a:xfrm>
              </p:grpSpPr>
              <p:sp>
                <p:nvSpPr>
                  <p:cNvPr id="356" name="Google Shape;356;p19"/>
                  <p:cNvSpPr/>
                  <p:nvPr/>
                </p:nvSpPr>
                <p:spPr>
                  <a:xfrm>
                    <a:off x="6942554" y="830925"/>
                    <a:ext cx="1671600" cy="1671000"/>
                  </a:xfrm>
                  <a:prstGeom prst="roundRect">
                    <a:avLst>
                      <a:gd fmla="val 2421"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57" name="Google Shape;357;p19"/>
                  <p:cNvSpPr/>
                  <p:nvPr/>
                </p:nvSpPr>
                <p:spPr>
                  <a:xfrm rot="-5400000">
                    <a:off x="6707726" y="2248745"/>
                    <a:ext cx="494700" cy="498600"/>
                  </a:xfrm>
                  <a:prstGeom prst="roundRect">
                    <a:avLst>
                      <a:gd fmla="val 555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58" name="Google Shape;358;p19"/>
                  <p:cNvSpPr/>
                  <p:nvPr/>
                </p:nvSpPr>
                <p:spPr>
                  <a:xfrm rot="-5400000">
                    <a:off x="7017854" y="2500938"/>
                    <a:ext cx="376500" cy="378600"/>
                  </a:xfrm>
                  <a:prstGeom prst="roundRect">
                    <a:avLst>
                      <a:gd fmla="val 9766"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59" name="Google Shape;359;p19"/>
                <p:cNvSpPr/>
                <p:nvPr/>
              </p:nvSpPr>
              <p:spPr>
                <a:xfrm>
                  <a:off x="1866458" y="2481825"/>
                  <a:ext cx="578400" cy="1269900"/>
                </a:xfrm>
                <a:prstGeom prst="roundRect">
                  <a:avLst>
                    <a:gd fmla="val 6121"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0" name="Google Shape;360;p19"/>
                <p:cNvSpPr/>
                <p:nvPr/>
              </p:nvSpPr>
              <p:spPr>
                <a:xfrm>
                  <a:off x="2369981" y="3677946"/>
                  <a:ext cx="1671600" cy="581700"/>
                </a:xfrm>
                <a:prstGeom prst="roundRect">
                  <a:avLst>
                    <a:gd fmla="val 7473"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1" name="Google Shape;361;p19"/>
                <p:cNvSpPr/>
                <p:nvPr/>
              </p:nvSpPr>
              <p:spPr>
                <a:xfrm rot="-5400000">
                  <a:off x="2210112" y="3524103"/>
                  <a:ext cx="396000" cy="398700"/>
                </a:xfrm>
                <a:prstGeom prst="roundRect">
                  <a:avLst>
                    <a:gd fmla="val 555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2" name="Google Shape;362;p19"/>
                <p:cNvSpPr/>
                <p:nvPr/>
              </p:nvSpPr>
              <p:spPr>
                <a:xfrm rot="-5400000">
                  <a:off x="2070017" y="3751110"/>
                  <a:ext cx="300300" cy="301800"/>
                </a:xfrm>
                <a:prstGeom prst="roundRect">
                  <a:avLst>
                    <a:gd fmla="val 149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63" name="Google Shape;363;p19"/>
              <p:cNvSpPr/>
              <p:nvPr/>
            </p:nvSpPr>
            <p:spPr>
              <a:xfrm rot="-5400000">
                <a:off x="1992420" y="2104278"/>
                <a:ext cx="376500" cy="378600"/>
              </a:xfrm>
              <a:prstGeom prst="roundRect">
                <a:avLst>
                  <a:gd fmla="val 1181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64" name="Google Shape;364;p19"/>
            <p:cNvSpPr/>
            <p:nvPr/>
          </p:nvSpPr>
          <p:spPr>
            <a:xfrm>
              <a:off x="2637425" y="2470825"/>
              <a:ext cx="624000" cy="1370100"/>
            </a:xfrm>
            <a:prstGeom prst="roundRect">
              <a:avLst>
                <a:gd fmla="val 6121"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5" name="Google Shape;365;p19"/>
            <p:cNvSpPr/>
            <p:nvPr/>
          </p:nvSpPr>
          <p:spPr>
            <a:xfrm rot="-5400000">
              <a:off x="2404599" y="2236737"/>
              <a:ext cx="533700" cy="537900"/>
            </a:xfrm>
            <a:prstGeom prst="roundRect">
              <a:avLst>
                <a:gd fmla="val 555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6" name="Google Shape;366;p19"/>
            <p:cNvSpPr/>
            <p:nvPr/>
          </p:nvSpPr>
          <p:spPr>
            <a:xfrm rot="-5400000">
              <a:off x="2715630" y="2063578"/>
              <a:ext cx="406200" cy="408300"/>
            </a:xfrm>
            <a:prstGeom prst="roundRect">
              <a:avLst>
                <a:gd fmla="val 114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7" name="Google Shape;367;p19"/>
            <p:cNvSpPr/>
            <p:nvPr/>
          </p:nvSpPr>
          <p:spPr>
            <a:xfrm rot="-5400000">
              <a:off x="2230180" y="2556478"/>
              <a:ext cx="406200" cy="408300"/>
            </a:xfrm>
            <a:prstGeom prst="roundRect">
              <a:avLst>
                <a:gd fmla="val 114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8" name="Google Shape;368;p19"/>
            <p:cNvSpPr/>
            <p:nvPr/>
          </p:nvSpPr>
          <p:spPr>
            <a:xfrm rot="-5400000">
              <a:off x="991265" y="3436527"/>
              <a:ext cx="324000" cy="325500"/>
            </a:xfrm>
            <a:prstGeom prst="roundRect">
              <a:avLst>
                <a:gd fmla="val 149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9" name="Google Shape;369;p19"/>
            <p:cNvSpPr/>
            <p:nvPr/>
          </p:nvSpPr>
          <p:spPr>
            <a:xfrm rot="-5400000">
              <a:off x="2431927" y="3595170"/>
              <a:ext cx="427200" cy="430200"/>
            </a:xfrm>
            <a:prstGeom prst="roundRect">
              <a:avLst>
                <a:gd fmla="val 555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70" name="Google Shape;370;p19"/>
            <p:cNvSpPr/>
            <p:nvPr/>
          </p:nvSpPr>
          <p:spPr>
            <a:xfrm rot="-5400000">
              <a:off x="2312665" y="3436527"/>
              <a:ext cx="324000" cy="325500"/>
            </a:xfrm>
            <a:prstGeom prst="roundRect">
              <a:avLst>
                <a:gd fmla="val 149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71" name="Google Shape;371;p19"/>
            <p:cNvSpPr/>
            <p:nvPr/>
          </p:nvSpPr>
          <p:spPr>
            <a:xfrm rot="-5400000">
              <a:off x="2714140" y="3840177"/>
              <a:ext cx="324000" cy="325500"/>
            </a:xfrm>
            <a:prstGeom prst="roundRect">
              <a:avLst>
                <a:gd fmla="val 149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372" name="Google Shape;372;p19"/>
          <p:cNvCxnSpPr/>
          <p:nvPr/>
        </p:nvCxnSpPr>
        <p:spPr>
          <a:xfrm>
            <a:off x="-17400" y="4777800"/>
            <a:ext cx="9178800" cy="0"/>
          </a:xfrm>
          <a:prstGeom prst="straightConnector1">
            <a:avLst/>
          </a:prstGeom>
          <a:noFill/>
          <a:ln cap="flat" cmpd="sng" w="9525">
            <a:solidFill>
              <a:schemeClr val="dk1"/>
            </a:solidFill>
            <a:prstDash val="solid"/>
            <a:round/>
            <a:headEnd len="med" w="med" type="none"/>
            <a:tailEnd len="med" w="med" type="none"/>
          </a:ln>
        </p:spPr>
      </p:cxnSp>
      <p:sp>
        <p:nvSpPr>
          <p:cNvPr id="373" name="Google Shape;373;p19"/>
          <p:cNvSpPr txBox="1"/>
          <p:nvPr/>
        </p:nvSpPr>
        <p:spPr>
          <a:xfrm>
            <a:off x="1714500" y="4795453"/>
            <a:ext cx="1257600" cy="36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&amp; Proprietary</a:t>
            </a:r>
            <a:endParaRPr sz="700">
              <a:solidFill>
                <a:schemeClr val="dk1"/>
              </a:solidFill>
              <a:latin typeface="Inter"/>
              <a:ea typeface="Inter"/>
              <a:cs typeface="Inter"/>
              <a:sym typeface="Inter"/>
            </a:endParaRPr>
          </a:p>
        </p:txBody>
      </p:sp>
      <p:pic>
        <p:nvPicPr>
          <p:cNvPr id="374" name="Google Shape;374;p19"/>
          <p:cNvPicPr preferRelativeResize="0"/>
          <p:nvPr/>
        </p:nvPicPr>
        <p:blipFill rotWithShape="1">
          <a:blip r:embed="rId2">
            <a:alphaModFix/>
          </a:blip>
          <a:srcRect b="738" l="0" r="0" t="738"/>
          <a:stretch/>
        </p:blipFill>
        <p:spPr>
          <a:xfrm>
            <a:off x="228600" y="4930390"/>
            <a:ext cx="759615" cy="90875"/>
          </a:xfrm>
          <a:prstGeom prst="rect">
            <a:avLst/>
          </a:prstGeom>
          <a:noFill/>
          <a:ln>
            <a:noFill/>
          </a:ln>
        </p:spPr>
      </p:pic>
      <p:sp>
        <p:nvSpPr>
          <p:cNvPr id="375" name="Google Shape;375;p19"/>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Divider (4)">
  <p:cSld name="CUSTOM_7">
    <p:spTree>
      <p:nvGrpSpPr>
        <p:cNvPr id="376" name="Shape 376"/>
        <p:cNvGrpSpPr/>
        <p:nvPr/>
      </p:nvGrpSpPr>
      <p:grpSpPr>
        <a:xfrm>
          <a:off x="0" y="0"/>
          <a:ext cx="0" cy="0"/>
          <a:chOff x="0" y="0"/>
          <a:chExt cx="0" cy="0"/>
        </a:xfrm>
      </p:grpSpPr>
      <p:sp>
        <p:nvSpPr>
          <p:cNvPr id="377" name="Google Shape;377;p20"/>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lgn="r">
              <a:buNone/>
              <a:defRPr sz="700">
                <a:solidFill>
                  <a:schemeClr val="dk2"/>
                </a:solidFill>
                <a:latin typeface="Inter"/>
                <a:ea typeface="Inter"/>
                <a:cs typeface="Inter"/>
                <a:sym typeface="Inter"/>
              </a:defRPr>
            </a:lvl1pPr>
            <a:lvl2pPr lvl="1" rtl="0" algn="r">
              <a:buNone/>
              <a:defRPr sz="700">
                <a:solidFill>
                  <a:schemeClr val="dk2"/>
                </a:solidFill>
                <a:latin typeface="Inter"/>
                <a:ea typeface="Inter"/>
                <a:cs typeface="Inter"/>
                <a:sym typeface="Inter"/>
              </a:defRPr>
            </a:lvl2pPr>
            <a:lvl3pPr lvl="2" rtl="0" algn="r">
              <a:buNone/>
              <a:defRPr sz="700">
                <a:solidFill>
                  <a:schemeClr val="dk2"/>
                </a:solidFill>
                <a:latin typeface="Inter"/>
                <a:ea typeface="Inter"/>
                <a:cs typeface="Inter"/>
                <a:sym typeface="Inter"/>
              </a:defRPr>
            </a:lvl3pPr>
            <a:lvl4pPr lvl="3" rtl="0" algn="r">
              <a:buNone/>
              <a:defRPr sz="700">
                <a:solidFill>
                  <a:schemeClr val="dk2"/>
                </a:solidFill>
                <a:latin typeface="Inter"/>
                <a:ea typeface="Inter"/>
                <a:cs typeface="Inter"/>
                <a:sym typeface="Inter"/>
              </a:defRPr>
            </a:lvl4pPr>
            <a:lvl5pPr lvl="4" rtl="0" algn="r">
              <a:buNone/>
              <a:defRPr sz="700">
                <a:solidFill>
                  <a:schemeClr val="dk2"/>
                </a:solidFill>
                <a:latin typeface="Inter"/>
                <a:ea typeface="Inter"/>
                <a:cs typeface="Inter"/>
                <a:sym typeface="Inter"/>
              </a:defRPr>
            </a:lvl5pPr>
            <a:lvl6pPr lvl="5" rtl="0" algn="r">
              <a:buNone/>
              <a:defRPr sz="700">
                <a:solidFill>
                  <a:schemeClr val="dk2"/>
                </a:solidFill>
                <a:latin typeface="Inter"/>
                <a:ea typeface="Inter"/>
                <a:cs typeface="Inter"/>
                <a:sym typeface="Inter"/>
              </a:defRPr>
            </a:lvl6pPr>
            <a:lvl7pPr lvl="6" rtl="0" algn="r">
              <a:buNone/>
              <a:defRPr sz="700">
                <a:solidFill>
                  <a:schemeClr val="dk2"/>
                </a:solidFill>
                <a:latin typeface="Inter"/>
                <a:ea typeface="Inter"/>
                <a:cs typeface="Inter"/>
                <a:sym typeface="Inter"/>
              </a:defRPr>
            </a:lvl7pPr>
            <a:lvl8pPr lvl="7" rtl="0" algn="r">
              <a:buNone/>
              <a:defRPr sz="700">
                <a:solidFill>
                  <a:schemeClr val="dk2"/>
                </a:solidFill>
                <a:latin typeface="Inter"/>
                <a:ea typeface="Inter"/>
                <a:cs typeface="Inter"/>
                <a:sym typeface="Inter"/>
              </a:defRPr>
            </a:lvl8pPr>
            <a:lvl9pPr lvl="8" rtl="0" algn="r">
              <a:buNone/>
              <a:defRPr sz="7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378" name="Google Shape;378;p20"/>
          <p:cNvSpPr txBox="1"/>
          <p:nvPr>
            <p:ph type="title"/>
          </p:nvPr>
        </p:nvSpPr>
        <p:spPr>
          <a:xfrm>
            <a:off x="228600" y="228600"/>
            <a:ext cx="8686800" cy="43206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slide (2)" type="secHead">
  <p:cSld name="SECTION_HEADER">
    <p:spTree>
      <p:nvGrpSpPr>
        <p:cNvPr id="31" name="Shape 31"/>
        <p:cNvGrpSpPr/>
        <p:nvPr/>
      </p:nvGrpSpPr>
      <p:grpSpPr>
        <a:xfrm>
          <a:off x="0" y="0"/>
          <a:ext cx="0" cy="0"/>
          <a:chOff x="0" y="0"/>
          <a:chExt cx="0" cy="0"/>
        </a:xfrm>
      </p:grpSpPr>
      <p:sp>
        <p:nvSpPr>
          <p:cNvPr id="32" name="Google Shape;32;p3"/>
          <p:cNvSpPr/>
          <p:nvPr/>
        </p:nvSpPr>
        <p:spPr>
          <a:xfrm>
            <a:off x="-10200" y="-13800"/>
            <a:ext cx="9164400" cy="516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33" name="Google Shape;33;p3"/>
          <p:cNvCxnSpPr/>
          <p:nvPr/>
        </p:nvCxnSpPr>
        <p:spPr>
          <a:xfrm>
            <a:off x="-17400" y="4777800"/>
            <a:ext cx="9178800" cy="0"/>
          </a:xfrm>
          <a:prstGeom prst="straightConnector1">
            <a:avLst/>
          </a:prstGeom>
          <a:noFill/>
          <a:ln cap="flat" cmpd="sng" w="9525">
            <a:solidFill>
              <a:schemeClr val="dk1"/>
            </a:solidFill>
            <a:prstDash val="solid"/>
            <a:round/>
            <a:headEnd len="med" w="med" type="none"/>
            <a:tailEnd len="med" w="med" type="none"/>
          </a:ln>
        </p:spPr>
      </p:cxnSp>
      <p:sp>
        <p:nvSpPr>
          <p:cNvPr id="34" name="Google Shape;34;p3"/>
          <p:cNvSpPr txBox="1"/>
          <p:nvPr/>
        </p:nvSpPr>
        <p:spPr>
          <a:xfrm>
            <a:off x="1714500" y="4795453"/>
            <a:ext cx="1257600" cy="36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&amp; Proprietary</a:t>
            </a:r>
            <a:endParaRPr sz="700">
              <a:solidFill>
                <a:schemeClr val="dk1"/>
              </a:solidFill>
              <a:latin typeface="Inter"/>
              <a:ea typeface="Inter"/>
              <a:cs typeface="Inter"/>
              <a:sym typeface="Inter"/>
            </a:endParaRPr>
          </a:p>
        </p:txBody>
      </p:sp>
      <p:sp>
        <p:nvSpPr>
          <p:cNvPr id="35" name="Google Shape;35;p3"/>
          <p:cNvSpPr txBox="1"/>
          <p:nvPr>
            <p:ph type="title"/>
          </p:nvPr>
        </p:nvSpPr>
        <p:spPr>
          <a:xfrm>
            <a:off x="1714500" y="1496700"/>
            <a:ext cx="7200900" cy="595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3600"/>
              <a:buNone/>
              <a:defRPr sz="3600">
                <a:solidFill>
                  <a:schemeClr val="dk1"/>
                </a:solidFill>
              </a:defRPr>
            </a:lvl1pPr>
            <a:lvl2pPr lvl="1">
              <a:spcBef>
                <a:spcPts val="0"/>
              </a:spcBef>
              <a:spcAft>
                <a:spcPts val="0"/>
              </a:spcAft>
              <a:buClr>
                <a:schemeClr val="dk1"/>
              </a:buClr>
              <a:buSzPts val="3600"/>
              <a:buNone/>
              <a:defRPr sz="3600">
                <a:solidFill>
                  <a:schemeClr val="dk1"/>
                </a:solidFill>
              </a:defRPr>
            </a:lvl2pPr>
            <a:lvl3pPr lvl="2">
              <a:spcBef>
                <a:spcPts val="0"/>
              </a:spcBef>
              <a:spcAft>
                <a:spcPts val="0"/>
              </a:spcAft>
              <a:buClr>
                <a:schemeClr val="dk1"/>
              </a:buClr>
              <a:buSzPts val="3600"/>
              <a:buNone/>
              <a:defRPr sz="3600">
                <a:solidFill>
                  <a:schemeClr val="dk1"/>
                </a:solidFill>
              </a:defRPr>
            </a:lvl3pPr>
            <a:lvl4pPr lvl="3">
              <a:spcBef>
                <a:spcPts val="0"/>
              </a:spcBef>
              <a:spcAft>
                <a:spcPts val="0"/>
              </a:spcAft>
              <a:buClr>
                <a:schemeClr val="dk1"/>
              </a:buClr>
              <a:buSzPts val="3600"/>
              <a:buNone/>
              <a:defRPr sz="3600">
                <a:solidFill>
                  <a:schemeClr val="dk1"/>
                </a:solidFill>
              </a:defRPr>
            </a:lvl4pPr>
            <a:lvl5pPr lvl="4">
              <a:spcBef>
                <a:spcPts val="0"/>
              </a:spcBef>
              <a:spcAft>
                <a:spcPts val="0"/>
              </a:spcAft>
              <a:buClr>
                <a:schemeClr val="dk1"/>
              </a:buClr>
              <a:buSzPts val="3600"/>
              <a:buNone/>
              <a:defRPr sz="3600">
                <a:solidFill>
                  <a:schemeClr val="dk1"/>
                </a:solidFill>
              </a:defRPr>
            </a:lvl5pPr>
            <a:lvl6pPr lvl="5">
              <a:spcBef>
                <a:spcPts val="0"/>
              </a:spcBef>
              <a:spcAft>
                <a:spcPts val="0"/>
              </a:spcAft>
              <a:buClr>
                <a:schemeClr val="dk1"/>
              </a:buClr>
              <a:buSzPts val="3600"/>
              <a:buNone/>
              <a:defRPr sz="3600">
                <a:solidFill>
                  <a:schemeClr val="dk1"/>
                </a:solidFill>
              </a:defRPr>
            </a:lvl6pPr>
            <a:lvl7pPr lvl="6">
              <a:spcBef>
                <a:spcPts val="0"/>
              </a:spcBef>
              <a:spcAft>
                <a:spcPts val="0"/>
              </a:spcAft>
              <a:buClr>
                <a:schemeClr val="dk1"/>
              </a:buClr>
              <a:buSzPts val="3600"/>
              <a:buNone/>
              <a:defRPr sz="3600">
                <a:solidFill>
                  <a:schemeClr val="dk1"/>
                </a:solidFill>
              </a:defRPr>
            </a:lvl7pPr>
            <a:lvl8pPr lvl="7">
              <a:spcBef>
                <a:spcPts val="0"/>
              </a:spcBef>
              <a:spcAft>
                <a:spcPts val="0"/>
              </a:spcAft>
              <a:buClr>
                <a:schemeClr val="dk1"/>
              </a:buClr>
              <a:buSzPts val="3600"/>
              <a:buNone/>
              <a:defRPr sz="3600">
                <a:solidFill>
                  <a:schemeClr val="dk1"/>
                </a:solidFill>
              </a:defRPr>
            </a:lvl8pPr>
            <a:lvl9pPr lvl="8">
              <a:spcBef>
                <a:spcPts val="0"/>
              </a:spcBef>
              <a:spcAft>
                <a:spcPts val="0"/>
              </a:spcAft>
              <a:buClr>
                <a:schemeClr val="dk1"/>
              </a:buClr>
              <a:buSzPts val="3600"/>
              <a:buNone/>
              <a:defRPr sz="3600">
                <a:solidFill>
                  <a:schemeClr val="dk1"/>
                </a:solidFill>
              </a:defRPr>
            </a:lvl9pPr>
          </a:lstStyle>
          <a:p/>
        </p:txBody>
      </p:sp>
      <p:pic>
        <p:nvPicPr>
          <p:cNvPr id="36" name="Google Shape;36;p3"/>
          <p:cNvPicPr preferRelativeResize="0"/>
          <p:nvPr/>
        </p:nvPicPr>
        <p:blipFill rotWithShape="1">
          <a:blip r:embed="rId2">
            <a:alphaModFix/>
          </a:blip>
          <a:srcRect b="738" l="0" r="0" t="738"/>
          <a:stretch/>
        </p:blipFill>
        <p:spPr>
          <a:xfrm>
            <a:off x="228600" y="4930390"/>
            <a:ext cx="759615" cy="90875"/>
          </a:xfrm>
          <a:prstGeom prst="rect">
            <a:avLst/>
          </a:prstGeom>
          <a:noFill/>
          <a:ln>
            <a:noFill/>
          </a:ln>
        </p:spPr>
      </p:pic>
      <p:sp>
        <p:nvSpPr>
          <p:cNvPr id="37" name="Google Shape;37;p3"/>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pic>
        <p:nvPicPr>
          <p:cNvPr id="38" name="Google Shape;38;p3"/>
          <p:cNvPicPr preferRelativeResize="0"/>
          <p:nvPr/>
        </p:nvPicPr>
        <p:blipFill>
          <a:blip r:embed="rId3">
            <a:alphaModFix/>
          </a:blip>
          <a:stretch>
            <a:fillRect/>
          </a:stretch>
        </p:blipFill>
        <p:spPr>
          <a:xfrm>
            <a:off x="228600" y="1565728"/>
            <a:ext cx="315827" cy="351519"/>
          </a:xfrm>
          <a:prstGeom prst="rect">
            <a:avLst/>
          </a:prstGeom>
          <a:noFill/>
          <a:ln>
            <a:noFill/>
          </a:ln>
        </p:spPr>
      </p:pic>
      <p:sp>
        <p:nvSpPr>
          <p:cNvPr id="39" name="Google Shape;39;p3"/>
          <p:cNvSpPr txBox="1"/>
          <p:nvPr>
            <p:ph idx="1" type="subTitle"/>
          </p:nvPr>
        </p:nvSpPr>
        <p:spPr>
          <a:xfrm>
            <a:off x="1747600" y="2091900"/>
            <a:ext cx="5682000" cy="2382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1000"/>
              <a:buNone/>
              <a:defRPr>
                <a:solidFill>
                  <a:schemeClr val="lt2"/>
                </a:solidFil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Title and Body (1)">
  <p:cSld name="CUSTOM_8">
    <p:spTree>
      <p:nvGrpSpPr>
        <p:cNvPr id="379" name="Shape 379"/>
        <p:cNvGrpSpPr/>
        <p:nvPr/>
      </p:nvGrpSpPr>
      <p:grpSpPr>
        <a:xfrm>
          <a:off x="0" y="0"/>
          <a:ext cx="0" cy="0"/>
          <a:chOff x="0" y="0"/>
          <a:chExt cx="0" cy="0"/>
        </a:xfrm>
      </p:grpSpPr>
      <p:sp>
        <p:nvSpPr>
          <p:cNvPr id="380" name="Google Shape;380;p21"/>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lgn="r">
              <a:buNone/>
              <a:defRPr sz="700">
                <a:solidFill>
                  <a:schemeClr val="dk2"/>
                </a:solidFill>
                <a:latin typeface="Inter"/>
                <a:ea typeface="Inter"/>
                <a:cs typeface="Inter"/>
                <a:sym typeface="Inter"/>
              </a:defRPr>
            </a:lvl1pPr>
            <a:lvl2pPr lvl="1" rtl="0" algn="r">
              <a:buNone/>
              <a:defRPr sz="700">
                <a:solidFill>
                  <a:schemeClr val="dk2"/>
                </a:solidFill>
                <a:latin typeface="Inter"/>
                <a:ea typeface="Inter"/>
                <a:cs typeface="Inter"/>
                <a:sym typeface="Inter"/>
              </a:defRPr>
            </a:lvl2pPr>
            <a:lvl3pPr lvl="2" rtl="0" algn="r">
              <a:buNone/>
              <a:defRPr sz="700">
                <a:solidFill>
                  <a:schemeClr val="dk2"/>
                </a:solidFill>
                <a:latin typeface="Inter"/>
                <a:ea typeface="Inter"/>
                <a:cs typeface="Inter"/>
                <a:sym typeface="Inter"/>
              </a:defRPr>
            </a:lvl3pPr>
            <a:lvl4pPr lvl="3" rtl="0" algn="r">
              <a:buNone/>
              <a:defRPr sz="700">
                <a:solidFill>
                  <a:schemeClr val="dk2"/>
                </a:solidFill>
                <a:latin typeface="Inter"/>
                <a:ea typeface="Inter"/>
                <a:cs typeface="Inter"/>
                <a:sym typeface="Inter"/>
              </a:defRPr>
            </a:lvl4pPr>
            <a:lvl5pPr lvl="4" rtl="0" algn="r">
              <a:buNone/>
              <a:defRPr sz="700">
                <a:solidFill>
                  <a:schemeClr val="dk2"/>
                </a:solidFill>
                <a:latin typeface="Inter"/>
                <a:ea typeface="Inter"/>
                <a:cs typeface="Inter"/>
                <a:sym typeface="Inter"/>
              </a:defRPr>
            </a:lvl5pPr>
            <a:lvl6pPr lvl="5" rtl="0" algn="r">
              <a:buNone/>
              <a:defRPr sz="700">
                <a:solidFill>
                  <a:schemeClr val="dk2"/>
                </a:solidFill>
                <a:latin typeface="Inter"/>
                <a:ea typeface="Inter"/>
                <a:cs typeface="Inter"/>
                <a:sym typeface="Inter"/>
              </a:defRPr>
            </a:lvl6pPr>
            <a:lvl7pPr lvl="6" rtl="0" algn="r">
              <a:buNone/>
              <a:defRPr sz="700">
                <a:solidFill>
                  <a:schemeClr val="dk2"/>
                </a:solidFill>
                <a:latin typeface="Inter"/>
                <a:ea typeface="Inter"/>
                <a:cs typeface="Inter"/>
                <a:sym typeface="Inter"/>
              </a:defRPr>
            </a:lvl7pPr>
            <a:lvl8pPr lvl="7" rtl="0" algn="r">
              <a:buNone/>
              <a:defRPr sz="700">
                <a:solidFill>
                  <a:schemeClr val="dk2"/>
                </a:solidFill>
                <a:latin typeface="Inter"/>
                <a:ea typeface="Inter"/>
                <a:cs typeface="Inter"/>
                <a:sym typeface="Inter"/>
              </a:defRPr>
            </a:lvl8pPr>
            <a:lvl9pPr lvl="8" rtl="0" algn="r">
              <a:buNone/>
              <a:defRPr sz="7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381" name="Google Shape;381;p21"/>
          <p:cNvSpPr txBox="1"/>
          <p:nvPr>
            <p:ph type="title"/>
          </p:nvPr>
        </p:nvSpPr>
        <p:spPr>
          <a:xfrm>
            <a:off x="228600" y="228600"/>
            <a:ext cx="8686800" cy="5727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82" name="Google Shape;382;p21"/>
          <p:cNvSpPr txBox="1"/>
          <p:nvPr>
            <p:ph idx="1" type="body"/>
          </p:nvPr>
        </p:nvSpPr>
        <p:spPr>
          <a:xfrm>
            <a:off x="228600" y="946500"/>
            <a:ext cx="8686800" cy="36027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Title and Body (2)">
  <p:cSld name="CUSTOM_9">
    <p:spTree>
      <p:nvGrpSpPr>
        <p:cNvPr id="383" name="Shape 383"/>
        <p:cNvGrpSpPr/>
        <p:nvPr/>
      </p:nvGrpSpPr>
      <p:grpSpPr>
        <a:xfrm>
          <a:off x="0" y="0"/>
          <a:ext cx="0" cy="0"/>
          <a:chOff x="0" y="0"/>
          <a:chExt cx="0" cy="0"/>
        </a:xfrm>
      </p:grpSpPr>
      <p:sp>
        <p:nvSpPr>
          <p:cNvPr id="384" name="Google Shape;384;p22"/>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lgn="r">
              <a:buNone/>
              <a:defRPr sz="700">
                <a:solidFill>
                  <a:schemeClr val="dk2"/>
                </a:solidFill>
                <a:latin typeface="Inter"/>
                <a:ea typeface="Inter"/>
                <a:cs typeface="Inter"/>
                <a:sym typeface="Inter"/>
              </a:defRPr>
            </a:lvl1pPr>
            <a:lvl2pPr lvl="1" rtl="0" algn="r">
              <a:buNone/>
              <a:defRPr sz="700">
                <a:solidFill>
                  <a:schemeClr val="dk2"/>
                </a:solidFill>
                <a:latin typeface="Inter"/>
                <a:ea typeface="Inter"/>
                <a:cs typeface="Inter"/>
                <a:sym typeface="Inter"/>
              </a:defRPr>
            </a:lvl2pPr>
            <a:lvl3pPr lvl="2" rtl="0" algn="r">
              <a:buNone/>
              <a:defRPr sz="700">
                <a:solidFill>
                  <a:schemeClr val="dk2"/>
                </a:solidFill>
                <a:latin typeface="Inter"/>
                <a:ea typeface="Inter"/>
                <a:cs typeface="Inter"/>
                <a:sym typeface="Inter"/>
              </a:defRPr>
            </a:lvl3pPr>
            <a:lvl4pPr lvl="3" rtl="0" algn="r">
              <a:buNone/>
              <a:defRPr sz="700">
                <a:solidFill>
                  <a:schemeClr val="dk2"/>
                </a:solidFill>
                <a:latin typeface="Inter"/>
                <a:ea typeface="Inter"/>
                <a:cs typeface="Inter"/>
                <a:sym typeface="Inter"/>
              </a:defRPr>
            </a:lvl4pPr>
            <a:lvl5pPr lvl="4" rtl="0" algn="r">
              <a:buNone/>
              <a:defRPr sz="700">
                <a:solidFill>
                  <a:schemeClr val="dk2"/>
                </a:solidFill>
                <a:latin typeface="Inter"/>
                <a:ea typeface="Inter"/>
                <a:cs typeface="Inter"/>
                <a:sym typeface="Inter"/>
              </a:defRPr>
            </a:lvl5pPr>
            <a:lvl6pPr lvl="5" rtl="0" algn="r">
              <a:buNone/>
              <a:defRPr sz="700">
                <a:solidFill>
                  <a:schemeClr val="dk2"/>
                </a:solidFill>
                <a:latin typeface="Inter"/>
                <a:ea typeface="Inter"/>
                <a:cs typeface="Inter"/>
                <a:sym typeface="Inter"/>
              </a:defRPr>
            </a:lvl6pPr>
            <a:lvl7pPr lvl="6" rtl="0" algn="r">
              <a:buNone/>
              <a:defRPr sz="700">
                <a:solidFill>
                  <a:schemeClr val="dk2"/>
                </a:solidFill>
                <a:latin typeface="Inter"/>
                <a:ea typeface="Inter"/>
                <a:cs typeface="Inter"/>
                <a:sym typeface="Inter"/>
              </a:defRPr>
            </a:lvl7pPr>
            <a:lvl8pPr lvl="7" rtl="0" algn="r">
              <a:buNone/>
              <a:defRPr sz="700">
                <a:solidFill>
                  <a:schemeClr val="dk2"/>
                </a:solidFill>
                <a:latin typeface="Inter"/>
                <a:ea typeface="Inter"/>
                <a:cs typeface="Inter"/>
                <a:sym typeface="Inter"/>
              </a:defRPr>
            </a:lvl8pPr>
            <a:lvl9pPr lvl="8" rtl="0" algn="r">
              <a:buNone/>
              <a:defRPr sz="7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385" name="Google Shape;385;p22"/>
          <p:cNvSpPr txBox="1"/>
          <p:nvPr>
            <p:ph type="title"/>
          </p:nvPr>
        </p:nvSpPr>
        <p:spPr>
          <a:xfrm>
            <a:off x="228600" y="228600"/>
            <a:ext cx="8686800" cy="572700"/>
          </a:xfrm>
          <a:prstGeom prst="rect">
            <a:avLst/>
          </a:prstGeom>
        </p:spPr>
        <p:txBody>
          <a:bodyPr anchorCtr="0" anchor="t"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6" name="Google Shape;386;p22"/>
          <p:cNvSpPr txBox="1"/>
          <p:nvPr>
            <p:ph idx="1" type="body"/>
          </p:nvPr>
        </p:nvSpPr>
        <p:spPr>
          <a:xfrm>
            <a:off x="228600" y="951000"/>
            <a:ext cx="8686800" cy="9144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7" name="Google Shape;387;p22"/>
          <p:cNvSpPr txBox="1"/>
          <p:nvPr>
            <p:ph idx="2" type="body"/>
          </p:nvPr>
        </p:nvSpPr>
        <p:spPr>
          <a:xfrm>
            <a:off x="228600" y="1261800"/>
            <a:ext cx="8686800" cy="32874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itle and Body (3)">
  <p:cSld name="CUSTOM_10">
    <p:spTree>
      <p:nvGrpSpPr>
        <p:cNvPr id="388" name="Shape 388"/>
        <p:cNvGrpSpPr/>
        <p:nvPr/>
      </p:nvGrpSpPr>
      <p:grpSpPr>
        <a:xfrm>
          <a:off x="0" y="0"/>
          <a:ext cx="0" cy="0"/>
          <a:chOff x="0" y="0"/>
          <a:chExt cx="0" cy="0"/>
        </a:xfrm>
      </p:grpSpPr>
      <p:sp>
        <p:nvSpPr>
          <p:cNvPr id="389" name="Google Shape;389;p23"/>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lgn="r">
              <a:buNone/>
              <a:defRPr sz="700">
                <a:solidFill>
                  <a:schemeClr val="dk2"/>
                </a:solidFill>
                <a:latin typeface="Inter"/>
                <a:ea typeface="Inter"/>
                <a:cs typeface="Inter"/>
                <a:sym typeface="Inter"/>
              </a:defRPr>
            </a:lvl1pPr>
            <a:lvl2pPr lvl="1" rtl="0" algn="r">
              <a:buNone/>
              <a:defRPr sz="700">
                <a:solidFill>
                  <a:schemeClr val="dk2"/>
                </a:solidFill>
                <a:latin typeface="Inter"/>
                <a:ea typeface="Inter"/>
                <a:cs typeface="Inter"/>
                <a:sym typeface="Inter"/>
              </a:defRPr>
            </a:lvl2pPr>
            <a:lvl3pPr lvl="2" rtl="0" algn="r">
              <a:buNone/>
              <a:defRPr sz="700">
                <a:solidFill>
                  <a:schemeClr val="dk2"/>
                </a:solidFill>
                <a:latin typeface="Inter"/>
                <a:ea typeface="Inter"/>
                <a:cs typeface="Inter"/>
                <a:sym typeface="Inter"/>
              </a:defRPr>
            </a:lvl3pPr>
            <a:lvl4pPr lvl="3" rtl="0" algn="r">
              <a:buNone/>
              <a:defRPr sz="700">
                <a:solidFill>
                  <a:schemeClr val="dk2"/>
                </a:solidFill>
                <a:latin typeface="Inter"/>
                <a:ea typeface="Inter"/>
                <a:cs typeface="Inter"/>
                <a:sym typeface="Inter"/>
              </a:defRPr>
            </a:lvl4pPr>
            <a:lvl5pPr lvl="4" rtl="0" algn="r">
              <a:buNone/>
              <a:defRPr sz="700">
                <a:solidFill>
                  <a:schemeClr val="dk2"/>
                </a:solidFill>
                <a:latin typeface="Inter"/>
                <a:ea typeface="Inter"/>
                <a:cs typeface="Inter"/>
                <a:sym typeface="Inter"/>
              </a:defRPr>
            </a:lvl5pPr>
            <a:lvl6pPr lvl="5" rtl="0" algn="r">
              <a:buNone/>
              <a:defRPr sz="700">
                <a:solidFill>
                  <a:schemeClr val="dk2"/>
                </a:solidFill>
                <a:latin typeface="Inter"/>
                <a:ea typeface="Inter"/>
                <a:cs typeface="Inter"/>
                <a:sym typeface="Inter"/>
              </a:defRPr>
            </a:lvl6pPr>
            <a:lvl7pPr lvl="6" rtl="0" algn="r">
              <a:buNone/>
              <a:defRPr sz="700">
                <a:solidFill>
                  <a:schemeClr val="dk2"/>
                </a:solidFill>
                <a:latin typeface="Inter"/>
                <a:ea typeface="Inter"/>
                <a:cs typeface="Inter"/>
                <a:sym typeface="Inter"/>
              </a:defRPr>
            </a:lvl7pPr>
            <a:lvl8pPr lvl="7" rtl="0" algn="r">
              <a:buNone/>
              <a:defRPr sz="700">
                <a:solidFill>
                  <a:schemeClr val="dk2"/>
                </a:solidFill>
                <a:latin typeface="Inter"/>
                <a:ea typeface="Inter"/>
                <a:cs typeface="Inter"/>
                <a:sym typeface="Inter"/>
              </a:defRPr>
            </a:lvl8pPr>
            <a:lvl9pPr lvl="8" rtl="0" algn="r">
              <a:buNone/>
              <a:defRPr sz="7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390" name="Google Shape;390;p23"/>
          <p:cNvSpPr txBox="1"/>
          <p:nvPr>
            <p:ph type="title"/>
          </p:nvPr>
        </p:nvSpPr>
        <p:spPr>
          <a:xfrm>
            <a:off x="228600" y="512100"/>
            <a:ext cx="8686800" cy="5727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1" name="Google Shape;391;p23"/>
          <p:cNvSpPr txBox="1"/>
          <p:nvPr>
            <p:ph idx="2" type="title"/>
          </p:nvPr>
        </p:nvSpPr>
        <p:spPr>
          <a:xfrm>
            <a:off x="228600" y="228600"/>
            <a:ext cx="8686800" cy="1371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000"/>
              <a:buNone/>
              <a:defRPr sz="1000">
                <a:solidFill>
                  <a:schemeClr val="lt2"/>
                </a:solidFill>
              </a:defRPr>
            </a:lvl1pPr>
            <a:lvl2pPr lvl="1" rtl="0">
              <a:spcBef>
                <a:spcPts val="0"/>
              </a:spcBef>
              <a:spcAft>
                <a:spcPts val="0"/>
              </a:spcAft>
              <a:buClr>
                <a:schemeClr val="lt2"/>
              </a:buClr>
              <a:buSzPts val="1000"/>
              <a:buNone/>
              <a:defRPr sz="1000">
                <a:solidFill>
                  <a:schemeClr val="lt2"/>
                </a:solidFill>
              </a:defRPr>
            </a:lvl2pPr>
            <a:lvl3pPr lvl="2" rtl="0">
              <a:spcBef>
                <a:spcPts val="0"/>
              </a:spcBef>
              <a:spcAft>
                <a:spcPts val="0"/>
              </a:spcAft>
              <a:buClr>
                <a:schemeClr val="lt2"/>
              </a:buClr>
              <a:buSzPts val="1000"/>
              <a:buNone/>
              <a:defRPr sz="1000">
                <a:solidFill>
                  <a:schemeClr val="lt2"/>
                </a:solidFill>
              </a:defRPr>
            </a:lvl3pPr>
            <a:lvl4pPr lvl="3" rtl="0">
              <a:spcBef>
                <a:spcPts val="0"/>
              </a:spcBef>
              <a:spcAft>
                <a:spcPts val="0"/>
              </a:spcAft>
              <a:buClr>
                <a:schemeClr val="lt2"/>
              </a:buClr>
              <a:buSzPts val="1000"/>
              <a:buNone/>
              <a:defRPr sz="1000">
                <a:solidFill>
                  <a:schemeClr val="lt2"/>
                </a:solidFill>
              </a:defRPr>
            </a:lvl4pPr>
            <a:lvl5pPr lvl="4" rtl="0">
              <a:spcBef>
                <a:spcPts val="0"/>
              </a:spcBef>
              <a:spcAft>
                <a:spcPts val="0"/>
              </a:spcAft>
              <a:buClr>
                <a:schemeClr val="lt2"/>
              </a:buClr>
              <a:buSzPts val="1000"/>
              <a:buNone/>
              <a:defRPr sz="1000">
                <a:solidFill>
                  <a:schemeClr val="lt2"/>
                </a:solidFill>
              </a:defRPr>
            </a:lvl5pPr>
            <a:lvl6pPr lvl="5" rtl="0">
              <a:spcBef>
                <a:spcPts val="0"/>
              </a:spcBef>
              <a:spcAft>
                <a:spcPts val="0"/>
              </a:spcAft>
              <a:buClr>
                <a:schemeClr val="lt2"/>
              </a:buClr>
              <a:buSzPts val="1000"/>
              <a:buNone/>
              <a:defRPr sz="1000">
                <a:solidFill>
                  <a:schemeClr val="lt2"/>
                </a:solidFill>
              </a:defRPr>
            </a:lvl6pPr>
            <a:lvl7pPr lvl="6" rtl="0">
              <a:spcBef>
                <a:spcPts val="0"/>
              </a:spcBef>
              <a:spcAft>
                <a:spcPts val="0"/>
              </a:spcAft>
              <a:buClr>
                <a:schemeClr val="lt2"/>
              </a:buClr>
              <a:buSzPts val="1000"/>
              <a:buNone/>
              <a:defRPr sz="1000">
                <a:solidFill>
                  <a:schemeClr val="lt2"/>
                </a:solidFill>
              </a:defRPr>
            </a:lvl7pPr>
            <a:lvl8pPr lvl="7" rtl="0">
              <a:spcBef>
                <a:spcPts val="0"/>
              </a:spcBef>
              <a:spcAft>
                <a:spcPts val="0"/>
              </a:spcAft>
              <a:buClr>
                <a:schemeClr val="lt2"/>
              </a:buClr>
              <a:buSzPts val="1000"/>
              <a:buNone/>
              <a:defRPr sz="1000">
                <a:solidFill>
                  <a:schemeClr val="lt2"/>
                </a:solidFill>
              </a:defRPr>
            </a:lvl8pPr>
            <a:lvl9pPr lvl="8" rtl="0">
              <a:spcBef>
                <a:spcPts val="0"/>
              </a:spcBef>
              <a:spcAft>
                <a:spcPts val="0"/>
              </a:spcAft>
              <a:buClr>
                <a:schemeClr val="lt2"/>
              </a:buClr>
              <a:buSzPts val="1000"/>
              <a:buNone/>
              <a:defRPr sz="1000">
                <a:solidFill>
                  <a:schemeClr val="lt2"/>
                </a:solidFill>
              </a:defRPr>
            </a:lvl9pPr>
          </a:lstStyle>
          <a:p/>
        </p:txBody>
      </p:sp>
      <p:sp>
        <p:nvSpPr>
          <p:cNvPr id="392" name="Google Shape;392;p23"/>
          <p:cNvSpPr txBox="1"/>
          <p:nvPr>
            <p:ph idx="1" type="body"/>
          </p:nvPr>
        </p:nvSpPr>
        <p:spPr>
          <a:xfrm>
            <a:off x="228600" y="951000"/>
            <a:ext cx="8686800" cy="35982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wo Columns">
  <p:cSld name="CUSTOM_11">
    <p:spTree>
      <p:nvGrpSpPr>
        <p:cNvPr id="393" name="Shape 393"/>
        <p:cNvGrpSpPr/>
        <p:nvPr/>
      </p:nvGrpSpPr>
      <p:grpSpPr>
        <a:xfrm>
          <a:off x="0" y="0"/>
          <a:ext cx="0" cy="0"/>
          <a:chOff x="0" y="0"/>
          <a:chExt cx="0" cy="0"/>
        </a:xfrm>
      </p:grpSpPr>
      <p:sp>
        <p:nvSpPr>
          <p:cNvPr id="394" name="Google Shape;394;p24"/>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lgn="r">
              <a:buNone/>
              <a:defRPr sz="700">
                <a:solidFill>
                  <a:schemeClr val="dk2"/>
                </a:solidFill>
                <a:latin typeface="Inter"/>
                <a:ea typeface="Inter"/>
                <a:cs typeface="Inter"/>
                <a:sym typeface="Inter"/>
              </a:defRPr>
            </a:lvl1pPr>
            <a:lvl2pPr lvl="1" rtl="0" algn="r">
              <a:buNone/>
              <a:defRPr sz="700">
                <a:solidFill>
                  <a:schemeClr val="dk2"/>
                </a:solidFill>
                <a:latin typeface="Inter"/>
                <a:ea typeface="Inter"/>
                <a:cs typeface="Inter"/>
                <a:sym typeface="Inter"/>
              </a:defRPr>
            </a:lvl2pPr>
            <a:lvl3pPr lvl="2" rtl="0" algn="r">
              <a:buNone/>
              <a:defRPr sz="700">
                <a:solidFill>
                  <a:schemeClr val="dk2"/>
                </a:solidFill>
                <a:latin typeface="Inter"/>
                <a:ea typeface="Inter"/>
                <a:cs typeface="Inter"/>
                <a:sym typeface="Inter"/>
              </a:defRPr>
            </a:lvl3pPr>
            <a:lvl4pPr lvl="3" rtl="0" algn="r">
              <a:buNone/>
              <a:defRPr sz="700">
                <a:solidFill>
                  <a:schemeClr val="dk2"/>
                </a:solidFill>
                <a:latin typeface="Inter"/>
                <a:ea typeface="Inter"/>
                <a:cs typeface="Inter"/>
                <a:sym typeface="Inter"/>
              </a:defRPr>
            </a:lvl4pPr>
            <a:lvl5pPr lvl="4" rtl="0" algn="r">
              <a:buNone/>
              <a:defRPr sz="700">
                <a:solidFill>
                  <a:schemeClr val="dk2"/>
                </a:solidFill>
                <a:latin typeface="Inter"/>
                <a:ea typeface="Inter"/>
                <a:cs typeface="Inter"/>
                <a:sym typeface="Inter"/>
              </a:defRPr>
            </a:lvl5pPr>
            <a:lvl6pPr lvl="5" rtl="0" algn="r">
              <a:buNone/>
              <a:defRPr sz="700">
                <a:solidFill>
                  <a:schemeClr val="dk2"/>
                </a:solidFill>
                <a:latin typeface="Inter"/>
                <a:ea typeface="Inter"/>
                <a:cs typeface="Inter"/>
                <a:sym typeface="Inter"/>
              </a:defRPr>
            </a:lvl6pPr>
            <a:lvl7pPr lvl="6" rtl="0" algn="r">
              <a:buNone/>
              <a:defRPr sz="700">
                <a:solidFill>
                  <a:schemeClr val="dk2"/>
                </a:solidFill>
                <a:latin typeface="Inter"/>
                <a:ea typeface="Inter"/>
                <a:cs typeface="Inter"/>
                <a:sym typeface="Inter"/>
              </a:defRPr>
            </a:lvl7pPr>
            <a:lvl8pPr lvl="7" rtl="0" algn="r">
              <a:buNone/>
              <a:defRPr sz="700">
                <a:solidFill>
                  <a:schemeClr val="dk2"/>
                </a:solidFill>
                <a:latin typeface="Inter"/>
                <a:ea typeface="Inter"/>
                <a:cs typeface="Inter"/>
                <a:sym typeface="Inter"/>
              </a:defRPr>
            </a:lvl8pPr>
            <a:lvl9pPr lvl="8" rtl="0" algn="r">
              <a:buNone/>
              <a:defRPr sz="7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395" name="Google Shape;395;p24"/>
          <p:cNvSpPr txBox="1"/>
          <p:nvPr>
            <p:ph type="title"/>
          </p:nvPr>
        </p:nvSpPr>
        <p:spPr>
          <a:xfrm>
            <a:off x="228600" y="228600"/>
            <a:ext cx="8686800" cy="572700"/>
          </a:xfrm>
          <a:prstGeom prst="rect">
            <a:avLst/>
          </a:prstGeom>
        </p:spPr>
        <p:txBody>
          <a:bodyPr anchorCtr="0" anchor="t"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6" name="Google Shape;396;p24"/>
          <p:cNvSpPr txBox="1"/>
          <p:nvPr>
            <p:ph idx="1" type="body"/>
          </p:nvPr>
        </p:nvSpPr>
        <p:spPr>
          <a:xfrm>
            <a:off x="228600" y="951000"/>
            <a:ext cx="4229100" cy="35982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397" name="Google Shape;397;p24"/>
          <p:cNvSpPr txBox="1"/>
          <p:nvPr>
            <p:ph idx="2" type="body"/>
          </p:nvPr>
        </p:nvSpPr>
        <p:spPr>
          <a:xfrm>
            <a:off x="4697100" y="951125"/>
            <a:ext cx="4229100" cy="35982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Title and Three Columns">
  <p:cSld name="CUSTOM_12">
    <p:spTree>
      <p:nvGrpSpPr>
        <p:cNvPr id="398" name="Shape 398"/>
        <p:cNvGrpSpPr/>
        <p:nvPr/>
      </p:nvGrpSpPr>
      <p:grpSpPr>
        <a:xfrm>
          <a:off x="0" y="0"/>
          <a:ext cx="0" cy="0"/>
          <a:chOff x="0" y="0"/>
          <a:chExt cx="0" cy="0"/>
        </a:xfrm>
      </p:grpSpPr>
      <p:sp>
        <p:nvSpPr>
          <p:cNvPr id="399" name="Google Shape;399;p25"/>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lgn="r">
              <a:buNone/>
              <a:defRPr sz="700">
                <a:solidFill>
                  <a:schemeClr val="dk2"/>
                </a:solidFill>
                <a:latin typeface="Inter"/>
                <a:ea typeface="Inter"/>
                <a:cs typeface="Inter"/>
                <a:sym typeface="Inter"/>
              </a:defRPr>
            </a:lvl1pPr>
            <a:lvl2pPr lvl="1" rtl="0" algn="r">
              <a:buNone/>
              <a:defRPr sz="700">
                <a:solidFill>
                  <a:schemeClr val="dk2"/>
                </a:solidFill>
                <a:latin typeface="Inter"/>
                <a:ea typeface="Inter"/>
                <a:cs typeface="Inter"/>
                <a:sym typeface="Inter"/>
              </a:defRPr>
            </a:lvl2pPr>
            <a:lvl3pPr lvl="2" rtl="0" algn="r">
              <a:buNone/>
              <a:defRPr sz="700">
                <a:solidFill>
                  <a:schemeClr val="dk2"/>
                </a:solidFill>
                <a:latin typeface="Inter"/>
                <a:ea typeface="Inter"/>
                <a:cs typeface="Inter"/>
                <a:sym typeface="Inter"/>
              </a:defRPr>
            </a:lvl3pPr>
            <a:lvl4pPr lvl="3" rtl="0" algn="r">
              <a:buNone/>
              <a:defRPr sz="700">
                <a:solidFill>
                  <a:schemeClr val="dk2"/>
                </a:solidFill>
                <a:latin typeface="Inter"/>
                <a:ea typeface="Inter"/>
                <a:cs typeface="Inter"/>
                <a:sym typeface="Inter"/>
              </a:defRPr>
            </a:lvl4pPr>
            <a:lvl5pPr lvl="4" rtl="0" algn="r">
              <a:buNone/>
              <a:defRPr sz="700">
                <a:solidFill>
                  <a:schemeClr val="dk2"/>
                </a:solidFill>
                <a:latin typeface="Inter"/>
                <a:ea typeface="Inter"/>
                <a:cs typeface="Inter"/>
                <a:sym typeface="Inter"/>
              </a:defRPr>
            </a:lvl5pPr>
            <a:lvl6pPr lvl="5" rtl="0" algn="r">
              <a:buNone/>
              <a:defRPr sz="700">
                <a:solidFill>
                  <a:schemeClr val="dk2"/>
                </a:solidFill>
                <a:latin typeface="Inter"/>
                <a:ea typeface="Inter"/>
                <a:cs typeface="Inter"/>
                <a:sym typeface="Inter"/>
              </a:defRPr>
            </a:lvl6pPr>
            <a:lvl7pPr lvl="6" rtl="0" algn="r">
              <a:buNone/>
              <a:defRPr sz="700">
                <a:solidFill>
                  <a:schemeClr val="dk2"/>
                </a:solidFill>
                <a:latin typeface="Inter"/>
                <a:ea typeface="Inter"/>
                <a:cs typeface="Inter"/>
                <a:sym typeface="Inter"/>
              </a:defRPr>
            </a:lvl7pPr>
            <a:lvl8pPr lvl="7" rtl="0" algn="r">
              <a:buNone/>
              <a:defRPr sz="700">
                <a:solidFill>
                  <a:schemeClr val="dk2"/>
                </a:solidFill>
                <a:latin typeface="Inter"/>
                <a:ea typeface="Inter"/>
                <a:cs typeface="Inter"/>
                <a:sym typeface="Inter"/>
              </a:defRPr>
            </a:lvl8pPr>
            <a:lvl9pPr lvl="8" rtl="0" algn="r">
              <a:buNone/>
              <a:defRPr sz="7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400" name="Google Shape;400;p25"/>
          <p:cNvSpPr txBox="1"/>
          <p:nvPr>
            <p:ph type="title"/>
          </p:nvPr>
        </p:nvSpPr>
        <p:spPr>
          <a:xfrm>
            <a:off x="228600" y="228600"/>
            <a:ext cx="8686800" cy="572700"/>
          </a:xfrm>
          <a:prstGeom prst="rect">
            <a:avLst/>
          </a:prstGeom>
        </p:spPr>
        <p:txBody>
          <a:bodyPr anchorCtr="0" anchor="t"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1" name="Google Shape;401;p25"/>
          <p:cNvSpPr txBox="1"/>
          <p:nvPr>
            <p:ph idx="1" type="body"/>
          </p:nvPr>
        </p:nvSpPr>
        <p:spPr>
          <a:xfrm>
            <a:off x="228600" y="951000"/>
            <a:ext cx="2743200" cy="35982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02" name="Google Shape;402;p25"/>
          <p:cNvSpPr txBox="1"/>
          <p:nvPr>
            <p:ph idx="2" type="body"/>
          </p:nvPr>
        </p:nvSpPr>
        <p:spPr>
          <a:xfrm>
            <a:off x="3200300" y="951100"/>
            <a:ext cx="2743200" cy="35982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03" name="Google Shape;403;p25"/>
          <p:cNvSpPr txBox="1"/>
          <p:nvPr>
            <p:ph idx="3" type="body"/>
          </p:nvPr>
        </p:nvSpPr>
        <p:spPr>
          <a:xfrm>
            <a:off x="6172200" y="950900"/>
            <a:ext cx="2743200" cy="35982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Title Only">
  <p:cSld name="CUSTOM_13">
    <p:spTree>
      <p:nvGrpSpPr>
        <p:cNvPr id="404" name="Shape 404"/>
        <p:cNvGrpSpPr/>
        <p:nvPr/>
      </p:nvGrpSpPr>
      <p:grpSpPr>
        <a:xfrm>
          <a:off x="0" y="0"/>
          <a:ext cx="0" cy="0"/>
          <a:chOff x="0" y="0"/>
          <a:chExt cx="0" cy="0"/>
        </a:xfrm>
      </p:grpSpPr>
      <p:sp>
        <p:nvSpPr>
          <p:cNvPr id="405" name="Google Shape;405;p26"/>
          <p:cNvSpPr txBox="1"/>
          <p:nvPr>
            <p:ph type="title"/>
          </p:nvPr>
        </p:nvSpPr>
        <p:spPr>
          <a:xfrm>
            <a:off x="228600" y="228600"/>
            <a:ext cx="8686800" cy="572700"/>
          </a:xfrm>
          <a:prstGeom prst="rect">
            <a:avLst/>
          </a:prstGeom>
        </p:spPr>
        <p:txBody>
          <a:bodyPr anchorCtr="0" anchor="t"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06" name="Google Shape;406;p26"/>
          <p:cNvGrpSpPr/>
          <p:nvPr/>
        </p:nvGrpSpPr>
        <p:grpSpPr>
          <a:xfrm>
            <a:off x="7657997" y="3291509"/>
            <a:ext cx="1257283" cy="1257670"/>
            <a:chOff x="7662617" y="2686916"/>
            <a:chExt cx="1252648" cy="1253034"/>
          </a:xfrm>
        </p:grpSpPr>
        <p:sp>
          <p:nvSpPr>
            <p:cNvPr id="407" name="Google Shape;407;p26"/>
            <p:cNvSpPr/>
            <p:nvPr/>
          </p:nvSpPr>
          <p:spPr>
            <a:xfrm rot="-5400000">
              <a:off x="8415392" y="3030059"/>
              <a:ext cx="145200" cy="146400"/>
            </a:xfrm>
            <a:prstGeom prst="roundRect">
              <a:avLst>
                <a:gd fmla="val 55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08" name="Google Shape;408;p26"/>
            <p:cNvGrpSpPr/>
            <p:nvPr/>
          </p:nvGrpSpPr>
          <p:grpSpPr>
            <a:xfrm>
              <a:off x="7662617" y="2686916"/>
              <a:ext cx="1252648" cy="1253034"/>
              <a:chOff x="7662617" y="2686916"/>
              <a:chExt cx="1252648" cy="1253034"/>
            </a:xfrm>
          </p:grpSpPr>
          <p:sp>
            <p:nvSpPr>
              <p:cNvPr id="409" name="Google Shape;409;p26"/>
              <p:cNvSpPr/>
              <p:nvPr/>
            </p:nvSpPr>
            <p:spPr>
              <a:xfrm>
                <a:off x="8059172" y="3083482"/>
                <a:ext cx="459600" cy="459600"/>
              </a:xfrm>
              <a:prstGeom prst="roundRect">
                <a:avLst>
                  <a:gd fmla="val 382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10" name="Google Shape;410;p26"/>
              <p:cNvSpPr/>
              <p:nvPr/>
            </p:nvSpPr>
            <p:spPr>
              <a:xfrm>
                <a:off x="7662617" y="3480350"/>
                <a:ext cx="459600" cy="459600"/>
              </a:xfrm>
              <a:prstGeom prst="roundRect">
                <a:avLst>
                  <a:gd fmla="val 382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11" name="Google Shape;411;p26"/>
              <p:cNvSpPr/>
              <p:nvPr/>
            </p:nvSpPr>
            <p:spPr>
              <a:xfrm rot="-5400000">
                <a:off x="8018880" y="3421435"/>
                <a:ext cx="145200" cy="146400"/>
              </a:xfrm>
              <a:prstGeom prst="roundRect">
                <a:avLst>
                  <a:gd fmla="val 55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12" name="Google Shape;412;p26"/>
              <p:cNvSpPr/>
              <p:nvPr/>
            </p:nvSpPr>
            <p:spPr>
              <a:xfrm rot="-5400000">
                <a:off x="8122688" y="3542399"/>
                <a:ext cx="171000" cy="171900"/>
              </a:xfrm>
              <a:prstGeom prst="roundRect">
                <a:avLst>
                  <a:gd fmla="val 143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13" name="Google Shape;413;p26"/>
              <p:cNvSpPr/>
              <p:nvPr/>
            </p:nvSpPr>
            <p:spPr>
              <a:xfrm>
                <a:off x="8455665" y="2686916"/>
                <a:ext cx="459600" cy="459300"/>
              </a:xfrm>
              <a:prstGeom prst="roundRect">
                <a:avLst>
                  <a:gd fmla="val 807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14" name="Google Shape;414;p26"/>
              <p:cNvSpPr/>
              <p:nvPr/>
            </p:nvSpPr>
            <p:spPr>
              <a:xfrm rot="-5400000">
                <a:off x="7887714" y="3308900"/>
                <a:ext cx="171000" cy="171900"/>
              </a:xfrm>
              <a:prstGeom prst="roundRect">
                <a:avLst>
                  <a:gd fmla="val 143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15" name="Google Shape;415;p26"/>
              <p:cNvSpPr/>
              <p:nvPr/>
            </p:nvSpPr>
            <p:spPr>
              <a:xfrm rot="-5400000">
                <a:off x="8519243" y="3145773"/>
                <a:ext cx="171000" cy="171900"/>
              </a:xfrm>
              <a:prstGeom prst="roundRect">
                <a:avLst>
                  <a:gd fmla="val 143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16" name="Google Shape;416;p26"/>
              <p:cNvSpPr/>
              <p:nvPr/>
            </p:nvSpPr>
            <p:spPr>
              <a:xfrm rot="-5400000">
                <a:off x="8284226" y="2912032"/>
                <a:ext cx="171000" cy="171900"/>
              </a:xfrm>
              <a:prstGeom prst="roundRect">
                <a:avLst>
                  <a:gd fmla="val 1437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sp>
        <p:nvSpPr>
          <p:cNvPr id="417" name="Google Shape;417;p26"/>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lgn="r">
              <a:buNone/>
              <a:defRPr sz="700">
                <a:solidFill>
                  <a:schemeClr val="dk2"/>
                </a:solidFill>
                <a:latin typeface="Inter"/>
                <a:ea typeface="Inter"/>
                <a:cs typeface="Inter"/>
                <a:sym typeface="Inter"/>
              </a:defRPr>
            </a:lvl1pPr>
            <a:lvl2pPr lvl="1" rtl="0" algn="r">
              <a:buNone/>
              <a:defRPr sz="700">
                <a:solidFill>
                  <a:schemeClr val="dk2"/>
                </a:solidFill>
                <a:latin typeface="Inter"/>
                <a:ea typeface="Inter"/>
                <a:cs typeface="Inter"/>
                <a:sym typeface="Inter"/>
              </a:defRPr>
            </a:lvl2pPr>
            <a:lvl3pPr lvl="2" rtl="0" algn="r">
              <a:buNone/>
              <a:defRPr sz="700">
                <a:solidFill>
                  <a:schemeClr val="dk2"/>
                </a:solidFill>
                <a:latin typeface="Inter"/>
                <a:ea typeface="Inter"/>
                <a:cs typeface="Inter"/>
                <a:sym typeface="Inter"/>
              </a:defRPr>
            </a:lvl3pPr>
            <a:lvl4pPr lvl="3" rtl="0" algn="r">
              <a:buNone/>
              <a:defRPr sz="700">
                <a:solidFill>
                  <a:schemeClr val="dk2"/>
                </a:solidFill>
                <a:latin typeface="Inter"/>
                <a:ea typeface="Inter"/>
                <a:cs typeface="Inter"/>
                <a:sym typeface="Inter"/>
              </a:defRPr>
            </a:lvl4pPr>
            <a:lvl5pPr lvl="4" rtl="0" algn="r">
              <a:buNone/>
              <a:defRPr sz="700">
                <a:solidFill>
                  <a:schemeClr val="dk2"/>
                </a:solidFill>
                <a:latin typeface="Inter"/>
                <a:ea typeface="Inter"/>
                <a:cs typeface="Inter"/>
                <a:sym typeface="Inter"/>
              </a:defRPr>
            </a:lvl5pPr>
            <a:lvl6pPr lvl="5" rtl="0" algn="r">
              <a:buNone/>
              <a:defRPr sz="700">
                <a:solidFill>
                  <a:schemeClr val="dk2"/>
                </a:solidFill>
                <a:latin typeface="Inter"/>
                <a:ea typeface="Inter"/>
                <a:cs typeface="Inter"/>
                <a:sym typeface="Inter"/>
              </a:defRPr>
            </a:lvl6pPr>
            <a:lvl7pPr lvl="6" rtl="0" algn="r">
              <a:buNone/>
              <a:defRPr sz="700">
                <a:solidFill>
                  <a:schemeClr val="dk2"/>
                </a:solidFill>
                <a:latin typeface="Inter"/>
                <a:ea typeface="Inter"/>
                <a:cs typeface="Inter"/>
                <a:sym typeface="Inter"/>
              </a:defRPr>
            </a:lvl7pPr>
            <a:lvl8pPr lvl="7" rtl="0" algn="r">
              <a:buNone/>
              <a:defRPr sz="700">
                <a:solidFill>
                  <a:schemeClr val="dk2"/>
                </a:solidFill>
                <a:latin typeface="Inter"/>
                <a:ea typeface="Inter"/>
                <a:cs typeface="Inter"/>
                <a:sym typeface="Inter"/>
              </a:defRPr>
            </a:lvl8pPr>
            <a:lvl9pPr lvl="8" rtl="0" algn="r">
              <a:buNone/>
              <a:defRPr sz="7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Blank (Light)">
  <p:cSld name="CUSTOM_14">
    <p:spTree>
      <p:nvGrpSpPr>
        <p:cNvPr id="418" name="Shape 418"/>
        <p:cNvGrpSpPr/>
        <p:nvPr/>
      </p:nvGrpSpPr>
      <p:grpSpPr>
        <a:xfrm>
          <a:off x="0" y="0"/>
          <a:ext cx="0" cy="0"/>
          <a:chOff x="0" y="0"/>
          <a:chExt cx="0" cy="0"/>
        </a:xfrm>
      </p:grpSpPr>
      <p:sp>
        <p:nvSpPr>
          <p:cNvPr id="419" name="Google Shape;419;p27"/>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lgn="r">
              <a:buNone/>
              <a:defRPr sz="700">
                <a:solidFill>
                  <a:schemeClr val="dk2"/>
                </a:solidFill>
                <a:latin typeface="Inter"/>
                <a:ea typeface="Inter"/>
                <a:cs typeface="Inter"/>
                <a:sym typeface="Inter"/>
              </a:defRPr>
            </a:lvl1pPr>
            <a:lvl2pPr lvl="1" rtl="0" algn="r">
              <a:buNone/>
              <a:defRPr sz="700">
                <a:solidFill>
                  <a:schemeClr val="dk2"/>
                </a:solidFill>
                <a:latin typeface="Inter"/>
                <a:ea typeface="Inter"/>
                <a:cs typeface="Inter"/>
                <a:sym typeface="Inter"/>
              </a:defRPr>
            </a:lvl2pPr>
            <a:lvl3pPr lvl="2" rtl="0" algn="r">
              <a:buNone/>
              <a:defRPr sz="700">
                <a:solidFill>
                  <a:schemeClr val="dk2"/>
                </a:solidFill>
                <a:latin typeface="Inter"/>
                <a:ea typeface="Inter"/>
                <a:cs typeface="Inter"/>
                <a:sym typeface="Inter"/>
              </a:defRPr>
            </a:lvl3pPr>
            <a:lvl4pPr lvl="3" rtl="0" algn="r">
              <a:buNone/>
              <a:defRPr sz="700">
                <a:solidFill>
                  <a:schemeClr val="dk2"/>
                </a:solidFill>
                <a:latin typeface="Inter"/>
                <a:ea typeface="Inter"/>
                <a:cs typeface="Inter"/>
                <a:sym typeface="Inter"/>
              </a:defRPr>
            </a:lvl4pPr>
            <a:lvl5pPr lvl="4" rtl="0" algn="r">
              <a:buNone/>
              <a:defRPr sz="700">
                <a:solidFill>
                  <a:schemeClr val="dk2"/>
                </a:solidFill>
                <a:latin typeface="Inter"/>
                <a:ea typeface="Inter"/>
                <a:cs typeface="Inter"/>
                <a:sym typeface="Inter"/>
              </a:defRPr>
            </a:lvl5pPr>
            <a:lvl6pPr lvl="5" rtl="0" algn="r">
              <a:buNone/>
              <a:defRPr sz="700">
                <a:solidFill>
                  <a:schemeClr val="dk2"/>
                </a:solidFill>
                <a:latin typeface="Inter"/>
                <a:ea typeface="Inter"/>
                <a:cs typeface="Inter"/>
                <a:sym typeface="Inter"/>
              </a:defRPr>
            </a:lvl6pPr>
            <a:lvl7pPr lvl="6" rtl="0" algn="r">
              <a:buNone/>
              <a:defRPr sz="700">
                <a:solidFill>
                  <a:schemeClr val="dk2"/>
                </a:solidFill>
                <a:latin typeface="Inter"/>
                <a:ea typeface="Inter"/>
                <a:cs typeface="Inter"/>
                <a:sym typeface="Inter"/>
              </a:defRPr>
            </a:lvl7pPr>
            <a:lvl8pPr lvl="7" rtl="0" algn="r">
              <a:buNone/>
              <a:defRPr sz="700">
                <a:solidFill>
                  <a:schemeClr val="dk2"/>
                </a:solidFill>
                <a:latin typeface="Inter"/>
                <a:ea typeface="Inter"/>
                <a:cs typeface="Inter"/>
                <a:sym typeface="Inter"/>
              </a:defRPr>
            </a:lvl8pPr>
            <a:lvl9pPr lvl="8" rtl="0" algn="r">
              <a:buNone/>
              <a:defRPr sz="7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lank (Dark)">
  <p:cSld name="CUSTOM_15">
    <p:spTree>
      <p:nvGrpSpPr>
        <p:cNvPr id="420" name="Shape 420"/>
        <p:cNvGrpSpPr/>
        <p:nvPr/>
      </p:nvGrpSpPr>
      <p:grpSpPr>
        <a:xfrm>
          <a:off x="0" y="0"/>
          <a:ext cx="0" cy="0"/>
          <a:chOff x="0" y="0"/>
          <a:chExt cx="0" cy="0"/>
        </a:xfrm>
      </p:grpSpPr>
      <p:sp>
        <p:nvSpPr>
          <p:cNvPr id="421" name="Google Shape;421;p28"/>
          <p:cNvSpPr/>
          <p:nvPr/>
        </p:nvSpPr>
        <p:spPr>
          <a:xfrm>
            <a:off x="-10200" y="-13800"/>
            <a:ext cx="9164400" cy="516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422" name="Google Shape;422;p28"/>
          <p:cNvCxnSpPr/>
          <p:nvPr/>
        </p:nvCxnSpPr>
        <p:spPr>
          <a:xfrm>
            <a:off x="-17400" y="4777800"/>
            <a:ext cx="9178800" cy="0"/>
          </a:xfrm>
          <a:prstGeom prst="straightConnector1">
            <a:avLst/>
          </a:prstGeom>
          <a:noFill/>
          <a:ln cap="flat" cmpd="sng" w="9525">
            <a:solidFill>
              <a:schemeClr val="dk1"/>
            </a:solidFill>
            <a:prstDash val="solid"/>
            <a:round/>
            <a:headEnd len="med" w="med" type="none"/>
            <a:tailEnd len="med" w="med" type="none"/>
          </a:ln>
        </p:spPr>
      </p:cxnSp>
      <p:sp>
        <p:nvSpPr>
          <p:cNvPr id="423" name="Google Shape;423;p28"/>
          <p:cNvSpPr txBox="1"/>
          <p:nvPr/>
        </p:nvSpPr>
        <p:spPr>
          <a:xfrm>
            <a:off x="1714500" y="4795453"/>
            <a:ext cx="1257600" cy="36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&amp; Proprietary</a:t>
            </a:r>
            <a:endParaRPr sz="700">
              <a:solidFill>
                <a:schemeClr val="dk1"/>
              </a:solidFill>
              <a:latin typeface="Inter"/>
              <a:ea typeface="Inter"/>
              <a:cs typeface="Inter"/>
              <a:sym typeface="Inter"/>
            </a:endParaRPr>
          </a:p>
        </p:txBody>
      </p:sp>
      <p:pic>
        <p:nvPicPr>
          <p:cNvPr id="424" name="Google Shape;424;p28"/>
          <p:cNvPicPr preferRelativeResize="0"/>
          <p:nvPr/>
        </p:nvPicPr>
        <p:blipFill rotWithShape="1">
          <a:blip r:embed="rId2">
            <a:alphaModFix/>
          </a:blip>
          <a:srcRect b="738" l="0" r="0" t="738"/>
          <a:stretch/>
        </p:blipFill>
        <p:spPr>
          <a:xfrm>
            <a:off x="228600" y="4930390"/>
            <a:ext cx="759615" cy="90875"/>
          </a:xfrm>
          <a:prstGeom prst="rect">
            <a:avLst/>
          </a:prstGeom>
          <a:noFill/>
          <a:ln>
            <a:noFill/>
          </a:ln>
        </p:spPr>
      </p:pic>
      <p:sp>
        <p:nvSpPr>
          <p:cNvPr id="425" name="Google Shape;425;p28"/>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lank without Footer (Light)">
  <p:cSld name="CUSTOM_15_1">
    <p:spTree>
      <p:nvGrpSpPr>
        <p:cNvPr id="426" name="Shape 426"/>
        <p:cNvGrpSpPr/>
        <p:nvPr/>
      </p:nvGrpSpPr>
      <p:grpSpPr>
        <a:xfrm>
          <a:off x="0" y="0"/>
          <a:ext cx="0" cy="0"/>
          <a:chOff x="0" y="0"/>
          <a:chExt cx="0" cy="0"/>
        </a:xfrm>
      </p:grpSpPr>
      <p:sp>
        <p:nvSpPr>
          <p:cNvPr id="427" name="Google Shape;427;p29"/>
          <p:cNvSpPr/>
          <p:nvPr/>
        </p:nvSpPr>
        <p:spPr>
          <a:xfrm>
            <a:off x="-10200" y="-13800"/>
            <a:ext cx="9164400" cy="516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lank without Footer (Dark)">
  <p:cSld name="CUSTOM_15_1_1">
    <p:spTree>
      <p:nvGrpSpPr>
        <p:cNvPr id="428" name="Shape 428"/>
        <p:cNvGrpSpPr/>
        <p:nvPr/>
      </p:nvGrpSpPr>
      <p:grpSpPr>
        <a:xfrm>
          <a:off x="0" y="0"/>
          <a:ext cx="0" cy="0"/>
          <a:chOff x="0" y="0"/>
          <a:chExt cx="0" cy="0"/>
        </a:xfrm>
      </p:grpSpPr>
      <p:sp>
        <p:nvSpPr>
          <p:cNvPr id="429" name="Google Shape;429;p30"/>
          <p:cNvSpPr/>
          <p:nvPr/>
        </p:nvSpPr>
        <p:spPr>
          <a:xfrm>
            <a:off x="-10200" y="-13800"/>
            <a:ext cx="9164400" cy="516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Table of Contents" type="tx">
  <p:cSld name="TITLE_AND_BODY">
    <p:bg>
      <p:bgPr>
        <a:solidFill>
          <a:schemeClr val="lt1"/>
        </a:solidFill>
      </p:bgPr>
    </p:bg>
    <p:spTree>
      <p:nvGrpSpPr>
        <p:cNvPr id="40" name="Shape 40"/>
        <p:cNvGrpSpPr/>
        <p:nvPr/>
      </p:nvGrpSpPr>
      <p:grpSpPr>
        <a:xfrm>
          <a:off x="0" y="0"/>
          <a:ext cx="0" cy="0"/>
          <a:chOff x="0" y="0"/>
          <a:chExt cx="0" cy="0"/>
        </a:xfrm>
      </p:grpSpPr>
      <p:sp>
        <p:nvSpPr>
          <p:cNvPr id="41" name="Google Shape;41;p4"/>
          <p:cNvSpPr/>
          <p:nvPr/>
        </p:nvSpPr>
        <p:spPr>
          <a:xfrm>
            <a:off x="-10200" y="9000"/>
            <a:ext cx="9164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42" name="Google Shape;42;p4"/>
          <p:cNvCxnSpPr/>
          <p:nvPr/>
        </p:nvCxnSpPr>
        <p:spPr>
          <a:xfrm>
            <a:off x="-17400" y="4777800"/>
            <a:ext cx="9178800" cy="0"/>
          </a:xfrm>
          <a:prstGeom prst="straightConnector1">
            <a:avLst/>
          </a:prstGeom>
          <a:noFill/>
          <a:ln cap="flat" cmpd="sng" w="9525">
            <a:solidFill>
              <a:schemeClr val="dk1"/>
            </a:solidFill>
            <a:prstDash val="solid"/>
            <a:round/>
            <a:headEnd len="med" w="med" type="none"/>
            <a:tailEnd len="med" w="med" type="none"/>
          </a:ln>
        </p:spPr>
      </p:cxnSp>
      <p:sp>
        <p:nvSpPr>
          <p:cNvPr id="43" name="Google Shape;43;p4"/>
          <p:cNvSpPr txBox="1"/>
          <p:nvPr/>
        </p:nvSpPr>
        <p:spPr>
          <a:xfrm>
            <a:off x="1714500" y="4795453"/>
            <a:ext cx="1257600" cy="36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&amp; Proprietary</a:t>
            </a:r>
            <a:endParaRPr sz="700">
              <a:solidFill>
                <a:schemeClr val="dk1"/>
              </a:solidFill>
              <a:latin typeface="Inter"/>
              <a:ea typeface="Inter"/>
              <a:cs typeface="Inter"/>
              <a:sym typeface="Inter"/>
            </a:endParaRPr>
          </a:p>
        </p:txBody>
      </p:sp>
      <p:pic>
        <p:nvPicPr>
          <p:cNvPr id="44" name="Google Shape;44;p4"/>
          <p:cNvPicPr preferRelativeResize="0"/>
          <p:nvPr/>
        </p:nvPicPr>
        <p:blipFill rotWithShape="1">
          <a:blip r:embed="rId2">
            <a:alphaModFix/>
          </a:blip>
          <a:srcRect b="738" l="0" r="0" t="738"/>
          <a:stretch/>
        </p:blipFill>
        <p:spPr>
          <a:xfrm>
            <a:off x="228600" y="4930390"/>
            <a:ext cx="759615" cy="90875"/>
          </a:xfrm>
          <a:prstGeom prst="rect">
            <a:avLst/>
          </a:prstGeom>
          <a:noFill/>
          <a:ln>
            <a:noFill/>
          </a:ln>
        </p:spPr>
      </p:pic>
      <p:sp>
        <p:nvSpPr>
          <p:cNvPr id="45" name="Google Shape;45;p4"/>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46" name="Google Shape;46;p4"/>
          <p:cNvSpPr txBox="1"/>
          <p:nvPr/>
        </p:nvSpPr>
        <p:spPr>
          <a:xfrm>
            <a:off x="228600" y="228600"/>
            <a:ext cx="4229100" cy="774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3600">
                <a:solidFill>
                  <a:schemeClr val="dk1"/>
                </a:solidFill>
                <a:latin typeface="Inter Medium"/>
                <a:ea typeface="Inter Medium"/>
                <a:cs typeface="Inter Medium"/>
                <a:sym typeface="Inter Medium"/>
              </a:rPr>
              <a:t>Table of Contents</a:t>
            </a:r>
            <a:endParaRPr sz="3600">
              <a:solidFill>
                <a:schemeClr val="dk1"/>
              </a:solidFill>
              <a:latin typeface="Inter Medium"/>
              <a:ea typeface="Inter Medium"/>
              <a:cs typeface="Inter Medium"/>
              <a:sym typeface="Inter Medium"/>
            </a:endParaRPr>
          </a:p>
        </p:txBody>
      </p:sp>
      <p:cxnSp>
        <p:nvCxnSpPr>
          <p:cNvPr id="47" name="Google Shape;47;p4"/>
          <p:cNvCxnSpPr/>
          <p:nvPr/>
        </p:nvCxnSpPr>
        <p:spPr>
          <a:xfrm>
            <a:off x="228600" y="1003244"/>
            <a:ext cx="4232400" cy="0"/>
          </a:xfrm>
          <a:prstGeom prst="straightConnector1">
            <a:avLst/>
          </a:prstGeom>
          <a:noFill/>
          <a:ln cap="flat" cmpd="sng" w="9525">
            <a:solidFill>
              <a:schemeClr val="lt2"/>
            </a:solidFill>
            <a:prstDash val="solid"/>
            <a:round/>
            <a:headEnd len="med" w="med" type="none"/>
            <a:tailEnd len="med" w="med" type="none"/>
          </a:ln>
        </p:spPr>
      </p:cxnSp>
      <p:sp>
        <p:nvSpPr>
          <p:cNvPr id="48" name="Google Shape;48;p4"/>
          <p:cNvSpPr txBox="1"/>
          <p:nvPr>
            <p:ph idx="1" type="subTitle"/>
          </p:nvPr>
        </p:nvSpPr>
        <p:spPr>
          <a:xfrm>
            <a:off x="228600" y="1203019"/>
            <a:ext cx="2743200" cy="2409300"/>
          </a:xfrm>
          <a:prstGeom prst="rect">
            <a:avLst/>
          </a:prstGeom>
        </p:spPr>
        <p:txBody>
          <a:bodyPr anchorCtr="0" anchor="t" bIns="0" lIns="0" spcFirstLastPara="1" rIns="0" wrap="square" tIns="0">
            <a:noAutofit/>
          </a:bodyPr>
          <a:lstStyle>
            <a:lvl1pPr lvl="0">
              <a:lnSpc>
                <a:spcPct val="200000"/>
              </a:lnSpc>
              <a:spcBef>
                <a:spcPts val="0"/>
              </a:spcBef>
              <a:spcAft>
                <a:spcPts val="0"/>
              </a:spcAft>
              <a:buClr>
                <a:schemeClr val="dk1"/>
              </a:buClr>
              <a:buSzPts val="1000"/>
              <a:buNone/>
              <a:defRPr>
                <a:solidFill>
                  <a:schemeClr val="dk1"/>
                </a:solidFill>
              </a:defRPr>
            </a:lvl1pPr>
            <a:lvl2pPr lvl="1">
              <a:lnSpc>
                <a:spcPct val="200000"/>
              </a:lnSpc>
              <a:spcBef>
                <a:spcPts val="0"/>
              </a:spcBef>
              <a:spcAft>
                <a:spcPts val="0"/>
              </a:spcAft>
              <a:buClr>
                <a:schemeClr val="dk1"/>
              </a:buClr>
              <a:buSzPts val="1000"/>
              <a:buNone/>
              <a:defRPr>
                <a:solidFill>
                  <a:schemeClr val="dk1"/>
                </a:solidFill>
              </a:defRPr>
            </a:lvl2pPr>
            <a:lvl3pPr lvl="2">
              <a:lnSpc>
                <a:spcPct val="200000"/>
              </a:lnSpc>
              <a:spcBef>
                <a:spcPts val="0"/>
              </a:spcBef>
              <a:spcAft>
                <a:spcPts val="0"/>
              </a:spcAft>
              <a:buClr>
                <a:schemeClr val="dk1"/>
              </a:buClr>
              <a:buSzPts val="1000"/>
              <a:buNone/>
              <a:defRPr>
                <a:solidFill>
                  <a:schemeClr val="dk1"/>
                </a:solidFill>
              </a:defRPr>
            </a:lvl3pPr>
            <a:lvl4pPr lvl="3">
              <a:lnSpc>
                <a:spcPct val="200000"/>
              </a:lnSpc>
              <a:spcBef>
                <a:spcPts val="0"/>
              </a:spcBef>
              <a:spcAft>
                <a:spcPts val="0"/>
              </a:spcAft>
              <a:buClr>
                <a:schemeClr val="dk1"/>
              </a:buClr>
              <a:buSzPts val="1000"/>
              <a:buNone/>
              <a:defRPr>
                <a:solidFill>
                  <a:schemeClr val="dk1"/>
                </a:solidFill>
              </a:defRPr>
            </a:lvl4pPr>
            <a:lvl5pPr lvl="4">
              <a:lnSpc>
                <a:spcPct val="200000"/>
              </a:lnSpc>
              <a:spcBef>
                <a:spcPts val="0"/>
              </a:spcBef>
              <a:spcAft>
                <a:spcPts val="0"/>
              </a:spcAft>
              <a:buClr>
                <a:schemeClr val="dk1"/>
              </a:buClr>
              <a:buSzPts val="1000"/>
              <a:buNone/>
              <a:defRPr>
                <a:solidFill>
                  <a:schemeClr val="dk1"/>
                </a:solidFill>
              </a:defRPr>
            </a:lvl5pPr>
            <a:lvl6pPr lvl="5">
              <a:lnSpc>
                <a:spcPct val="200000"/>
              </a:lnSpc>
              <a:spcBef>
                <a:spcPts val="0"/>
              </a:spcBef>
              <a:spcAft>
                <a:spcPts val="0"/>
              </a:spcAft>
              <a:buClr>
                <a:schemeClr val="dk1"/>
              </a:buClr>
              <a:buSzPts val="1000"/>
              <a:buNone/>
              <a:defRPr>
                <a:solidFill>
                  <a:schemeClr val="dk1"/>
                </a:solidFill>
              </a:defRPr>
            </a:lvl6pPr>
            <a:lvl7pPr lvl="6">
              <a:lnSpc>
                <a:spcPct val="200000"/>
              </a:lnSpc>
              <a:spcBef>
                <a:spcPts val="0"/>
              </a:spcBef>
              <a:spcAft>
                <a:spcPts val="0"/>
              </a:spcAft>
              <a:buClr>
                <a:schemeClr val="dk1"/>
              </a:buClr>
              <a:buSzPts val="1000"/>
              <a:buNone/>
              <a:defRPr>
                <a:solidFill>
                  <a:schemeClr val="dk1"/>
                </a:solidFill>
              </a:defRPr>
            </a:lvl7pPr>
            <a:lvl8pPr lvl="7">
              <a:lnSpc>
                <a:spcPct val="200000"/>
              </a:lnSpc>
              <a:spcBef>
                <a:spcPts val="0"/>
              </a:spcBef>
              <a:spcAft>
                <a:spcPts val="0"/>
              </a:spcAft>
              <a:buClr>
                <a:schemeClr val="dk1"/>
              </a:buClr>
              <a:buSzPts val="1000"/>
              <a:buNone/>
              <a:defRPr>
                <a:solidFill>
                  <a:schemeClr val="dk1"/>
                </a:solidFill>
              </a:defRPr>
            </a:lvl8pPr>
            <a:lvl9pPr lvl="8">
              <a:lnSpc>
                <a:spcPct val="200000"/>
              </a:lnSpc>
              <a:spcBef>
                <a:spcPts val="0"/>
              </a:spcBef>
              <a:spcAft>
                <a:spcPts val="0"/>
              </a:spcAft>
              <a:buClr>
                <a:schemeClr val="dk1"/>
              </a:buClr>
              <a:buSzPts val="1000"/>
              <a:buNone/>
              <a:defRPr>
                <a:solidFill>
                  <a:schemeClr val="dk1"/>
                </a:solidFill>
              </a:defRPr>
            </a:lvl9pPr>
          </a:lstStyle>
          <a:p/>
        </p:txBody>
      </p:sp>
      <p:sp>
        <p:nvSpPr>
          <p:cNvPr id="49" name="Google Shape;49;p4"/>
          <p:cNvSpPr txBox="1"/>
          <p:nvPr>
            <p:ph idx="2" type="subTitle"/>
          </p:nvPr>
        </p:nvSpPr>
        <p:spPr>
          <a:xfrm>
            <a:off x="3200400" y="1203019"/>
            <a:ext cx="1257300" cy="2409300"/>
          </a:xfrm>
          <a:prstGeom prst="rect">
            <a:avLst/>
          </a:prstGeom>
        </p:spPr>
        <p:txBody>
          <a:bodyPr anchorCtr="0" anchor="t" bIns="0" lIns="0" spcFirstLastPara="1" rIns="0" wrap="square" tIns="0">
            <a:noAutofit/>
          </a:bodyPr>
          <a:lstStyle>
            <a:lvl1pPr lvl="0" rtl="0" algn="r">
              <a:lnSpc>
                <a:spcPct val="200000"/>
              </a:lnSpc>
              <a:spcBef>
                <a:spcPts val="0"/>
              </a:spcBef>
              <a:spcAft>
                <a:spcPts val="0"/>
              </a:spcAft>
              <a:buClr>
                <a:schemeClr val="dk1"/>
              </a:buClr>
              <a:buSzPts val="1000"/>
              <a:buNone/>
              <a:defRPr>
                <a:solidFill>
                  <a:schemeClr val="dk1"/>
                </a:solidFill>
              </a:defRPr>
            </a:lvl1pPr>
            <a:lvl2pPr lvl="1" rtl="0" algn="r">
              <a:lnSpc>
                <a:spcPct val="200000"/>
              </a:lnSpc>
              <a:spcBef>
                <a:spcPts val="0"/>
              </a:spcBef>
              <a:spcAft>
                <a:spcPts val="0"/>
              </a:spcAft>
              <a:buClr>
                <a:schemeClr val="dk1"/>
              </a:buClr>
              <a:buSzPts val="1000"/>
              <a:buNone/>
              <a:defRPr>
                <a:solidFill>
                  <a:schemeClr val="dk1"/>
                </a:solidFill>
              </a:defRPr>
            </a:lvl2pPr>
            <a:lvl3pPr lvl="2" rtl="0" algn="r">
              <a:lnSpc>
                <a:spcPct val="200000"/>
              </a:lnSpc>
              <a:spcBef>
                <a:spcPts val="0"/>
              </a:spcBef>
              <a:spcAft>
                <a:spcPts val="0"/>
              </a:spcAft>
              <a:buClr>
                <a:schemeClr val="dk1"/>
              </a:buClr>
              <a:buSzPts val="1000"/>
              <a:buNone/>
              <a:defRPr>
                <a:solidFill>
                  <a:schemeClr val="dk1"/>
                </a:solidFill>
              </a:defRPr>
            </a:lvl3pPr>
            <a:lvl4pPr lvl="3" rtl="0" algn="r">
              <a:lnSpc>
                <a:spcPct val="200000"/>
              </a:lnSpc>
              <a:spcBef>
                <a:spcPts val="0"/>
              </a:spcBef>
              <a:spcAft>
                <a:spcPts val="0"/>
              </a:spcAft>
              <a:buClr>
                <a:schemeClr val="dk1"/>
              </a:buClr>
              <a:buSzPts val="1000"/>
              <a:buNone/>
              <a:defRPr>
                <a:solidFill>
                  <a:schemeClr val="dk1"/>
                </a:solidFill>
              </a:defRPr>
            </a:lvl4pPr>
            <a:lvl5pPr lvl="4" rtl="0" algn="r">
              <a:lnSpc>
                <a:spcPct val="200000"/>
              </a:lnSpc>
              <a:spcBef>
                <a:spcPts val="0"/>
              </a:spcBef>
              <a:spcAft>
                <a:spcPts val="0"/>
              </a:spcAft>
              <a:buClr>
                <a:schemeClr val="dk1"/>
              </a:buClr>
              <a:buSzPts val="1000"/>
              <a:buNone/>
              <a:defRPr>
                <a:solidFill>
                  <a:schemeClr val="dk1"/>
                </a:solidFill>
              </a:defRPr>
            </a:lvl5pPr>
            <a:lvl6pPr lvl="5" rtl="0" algn="r">
              <a:lnSpc>
                <a:spcPct val="200000"/>
              </a:lnSpc>
              <a:spcBef>
                <a:spcPts val="0"/>
              </a:spcBef>
              <a:spcAft>
                <a:spcPts val="0"/>
              </a:spcAft>
              <a:buClr>
                <a:schemeClr val="dk1"/>
              </a:buClr>
              <a:buSzPts val="1000"/>
              <a:buNone/>
              <a:defRPr>
                <a:solidFill>
                  <a:schemeClr val="dk1"/>
                </a:solidFill>
              </a:defRPr>
            </a:lvl6pPr>
            <a:lvl7pPr lvl="6" rtl="0" algn="r">
              <a:lnSpc>
                <a:spcPct val="200000"/>
              </a:lnSpc>
              <a:spcBef>
                <a:spcPts val="0"/>
              </a:spcBef>
              <a:spcAft>
                <a:spcPts val="0"/>
              </a:spcAft>
              <a:buClr>
                <a:schemeClr val="dk1"/>
              </a:buClr>
              <a:buSzPts val="1000"/>
              <a:buNone/>
              <a:defRPr>
                <a:solidFill>
                  <a:schemeClr val="dk1"/>
                </a:solidFill>
              </a:defRPr>
            </a:lvl7pPr>
            <a:lvl8pPr lvl="7" rtl="0" algn="r">
              <a:lnSpc>
                <a:spcPct val="200000"/>
              </a:lnSpc>
              <a:spcBef>
                <a:spcPts val="0"/>
              </a:spcBef>
              <a:spcAft>
                <a:spcPts val="0"/>
              </a:spcAft>
              <a:buClr>
                <a:schemeClr val="dk1"/>
              </a:buClr>
              <a:buSzPts val="1000"/>
              <a:buNone/>
              <a:defRPr>
                <a:solidFill>
                  <a:schemeClr val="dk1"/>
                </a:solidFill>
              </a:defRPr>
            </a:lvl8pPr>
            <a:lvl9pPr lvl="8" rtl="0" algn="r">
              <a:lnSpc>
                <a:spcPct val="200000"/>
              </a:lnSpc>
              <a:spcBef>
                <a:spcPts val="0"/>
              </a:spcBef>
              <a:spcAft>
                <a:spcPts val="0"/>
              </a:spcAft>
              <a:buClr>
                <a:schemeClr val="dk1"/>
              </a:buClr>
              <a:buSzPts val="1000"/>
              <a:buNone/>
              <a:defRPr>
                <a:solidFill>
                  <a:schemeClr val="dk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Section Title and Description">
  <p:cSld name="CUSTOM_16">
    <p:spTree>
      <p:nvGrpSpPr>
        <p:cNvPr id="430" name="Shape 430"/>
        <p:cNvGrpSpPr/>
        <p:nvPr/>
      </p:nvGrpSpPr>
      <p:grpSpPr>
        <a:xfrm>
          <a:off x="0" y="0"/>
          <a:ext cx="0" cy="0"/>
          <a:chOff x="0" y="0"/>
          <a:chExt cx="0" cy="0"/>
        </a:xfrm>
      </p:grpSpPr>
      <p:sp>
        <p:nvSpPr>
          <p:cNvPr id="431" name="Google Shape;431;p31"/>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432" name="Google Shape;432;p31"/>
          <p:cNvSpPr txBox="1"/>
          <p:nvPr>
            <p:ph idx="2" type="sldNum"/>
          </p:nvPr>
        </p:nvSpPr>
        <p:spPr>
          <a:xfrm>
            <a:off x="8366700" y="4795453"/>
            <a:ext cx="548700" cy="365700"/>
          </a:xfrm>
          <a:prstGeom prst="rect">
            <a:avLst/>
          </a:prstGeom>
        </p:spPr>
        <p:txBody>
          <a:bodyPr anchorCtr="0" anchor="ctr" bIns="0" lIns="0" spcFirstLastPara="1" rIns="0" wrap="square" tIns="0">
            <a:noAutofit/>
          </a:bodyPr>
          <a:lstStyle>
            <a:lvl1pPr lvl="0" rtl="0" algn="r">
              <a:buNone/>
              <a:defRPr sz="700">
                <a:solidFill>
                  <a:schemeClr val="dk2"/>
                </a:solidFill>
                <a:latin typeface="Inter"/>
                <a:ea typeface="Inter"/>
                <a:cs typeface="Inter"/>
                <a:sym typeface="Inter"/>
              </a:defRPr>
            </a:lvl1pPr>
            <a:lvl2pPr lvl="1" rtl="0" algn="r">
              <a:buNone/>
              <a:defRPr sz="700">
                <a:solidFill>
                  <a:schemeClr val="dk2"/>
                </a:solidFill>
                <a:latin typeface="Inter"/>
                <a:ea typeface="Inter"/>
                <a:cs typeface="Inter"/>
                <a:sym typeface="Inter"/>
              </a:defRPr>
            </a:lvl2pPr>
            <a:lvl3pPr lvl="2" rtl="0" algn="r">
              <a:buNone/>
              <a:defRPr sz="700">
                <a:solidFill>
                  <a:schemeClr val="dk2"/>
                </a:solidFill>
                <a:latin typeface="Inter"/>
                <a:ea typeface="Inter"/>
                <a:cs typeface="Inter"/>
                <a:sym typeface="Inter"/>
              </a:defRPr>
            </a:lvl3pPr>
            <a:lvl4pPr lvl="3" rtl="0" algn="r">
              <a:buNone/>
              <a:defRPr sz="700">
                <a:solidFill>
                  <a:schemeClr val="dk2"/>
                </a:solidFill>
                <a:latin typeface="Inter"/>
                <a:ea typeface="Inter"/>
                <a:cs typeface="Inter"/>
                <a:sym typeface="Inter"/>
              </a:defRPr>
            </a:lvl4pPr>
            <a:lvl5pPr lvl="4" rtl="0" algn="r">
              <a:buNone/>
              <a:defRPr sz="700">
                <a:solidFill>
                  <a:schemeClr val="dk2"/>
                </a:solidFill>
                <a:latin typeface="Inter"/>
                <a:ea typeface="Inter"/>
                <a:cs typeface="Inter"/>
                <a:sym typeface="Inter"/>
              </a:defRPr>
            </a:lvl5pPr>
            <a:lvl6pPr lvl="5" rtl="0" algn="r">
              <a:buNone/>
              <a:defRPr sz="700">
                <a:solidFill>
                  <a:schemeClr val="dk2"/>
                </a:solidFill>
                <a:latin typeface="Inter"/>
                <a:ea typeface="Inter"/>
                <a:cs typeface="Inter"/>
                <a:sym typeface="Inter"/>
              </a:defRPr>
            </a:lvl6pPr>
            <a:lvl7pPr lvl="6" rtl="0" algn="r">
              <a:buNone/>
              <a:defRPr sz="700">
                <a:solidFill>
                  <a:schemeClr val="dk2"/>
                </a:solidFill>
                <a:latin typeface="Inter"/>
                <a:ea typeface="Inter"/>
                <a:cs typeface="Inter"/>
                <a:sym typeface="Inter"/>
              </a:defRPr>
            </a:lvl7pPr>
            <a:lvl8pPr lvl="7" rtl="0" algn="r">
              <a:buNone/>
              <a:defRPr sz="700">
                <a:solidFill>
                  <a:schemeClr val="dk2"/>
                </a:solidFill>
                <a:latin typeface="Inter"/>
                <a:ea typeface="Inter"/>
                <a:cs typeface="Inter"/>
                <a:sym typeface="Inter"/>
              </a:defRPr>
            </a:lvl8pPr>
            <a:lvl9pPr lvl="8" rtl="0" algn="r">
              <a:buNone/>
              <a:defRPr sz="7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
        <p:nvSpPr>
          <p:cNvPr id="433" name="Google Shape;433;p31"/>
          <p:cNvSpPr txBox="1"/>
          <p:nvPr>
            <p:ph type="title"/>
          </p:nvPr>
        </p:nvSpPr>
        <p:spPr>
          <a:xfrm>
            <a:off x="228600" y="228600"/>
            <a:ext cx="4114800" cy="21672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434" name="Google Shape;434;p31"/>
          <p:cNvSpPr/>
          <p:nvPr/>
        </p:nvSpPr>
        <p:spPr>
          <a:xfrm>
            <a:off x="4571375" y="-13800"/>
            <a:ext cx="4583100" cy="516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35" name="Google Shape;435;p31"/>
          <p:cNvSpPr txBox="1"/>
          <p:nvPr>
            <p:ph idx="1" type="subTitle"/>
          </p:nvPr>
        </p:nvSpPr>
        <p:spPr>
          <a:xfrm>
            <a:off x="228600" y="2487300"/>
            <a:ext cx="4114800" cy="20622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36" name="Google Shape;436;p31"/>
          <p:cNvSpPr txBox="1"/>
          <p:nvPr>
            <p:ph idx="3" type="body"/>
          </p:nvPr>
        </p:nvSpPr>
        <p:spPr>
          <a:xfrm>
            <a:off x="4967400" y="2015800"/>
            <a:ext cx="3948000" cy="2533800"/>
          </a:xfrm>
          <a:prstGeom prst="rect">
            <a:avLst/>
          </a:prstGeom>
        </p:spPr>
        <p:txBody>
          <a:bodyPr anchorCtr="0" anchor="t" bIns="0" lIns="0" spcFirstLastPara="1" rIns="0" wrap="square" tIns="0">
            <a:noAutofit/>
          </a:bodyPr>
          <a:lstStyle>
            <a:lvl1pPr indent="-292100" lvl="0" marL="457200" rtl="0">
              <a:spcBef>
                <a:spcPts val="0"/>
              </a:spcBef>
              <a:spcAft>
                <a:spcPts val="0"/>
              </a:spcAft>
              <a:buClr>
                <a:schemeClr val="dk1"/>
              </a:buClr>
              <a:buSzPts val="1000"/>
              <a:buChar char="■"/>
              <a:defRPr>
                <a:solidFill>
                  <a:schemeClr val="dk1"/>
                </a:solidFill>
              </a:defRPr>
            </a:lvl1pPr>
            <a:lvl2pPr indent="-292100" lvl="1" marL="914400" rtl="0">
              <a:spcBef>
                <a:spcPts val="0"/>
              </a:spcBef>
              <a:spcAft>
                <a:spcPts val="0"/>
              </a:spcAft>
              <a:buClr>
                <a:schemeClr val="dk1"/>
              </a:buClr>
              <a:buSzPts val="1000"/>
              <a:buChar char="■"/>
              <a:defRPr>
                <a:solidFill>
                  <a:schemeClr val="dk1"/>
                </a:solidFill>
              </a:defRPr>
            </a:lvl2pPr>
            <a:lvl3pPr indent="-292100" lvl="2" marL="1371600" rtl="0">
              <a:spcBef>
                <a:spcPts val="0"/>
              </a:spcBef>
              <a:spcAft>
                <a:spcPts val="0"/>
              </a:spcAft>
              <a:buClr>
                <a:schemeClr val="dk1"/>
              </a:buClr>
              <a:buSzPts val="1000"/>
              <a:buChar char="■"/>
              <a:defRPr>
                <a:solidFill>
                  <a:schemeClr val="dk1"/>
                </a:solidFill>
              </a:defRPr>
            </a:lvl3pPr>
            <a:lvl4pPr indent="-292100" lvl="3" marL="1828800" rtl="0">
              <a:spcBef>
                <a:spcPts val="0"/>
              </a:spcBef>
              <a:spcAft>
                <a:spcPts val="0"/>
              </a:spcAft>
              <a:buClr>
                <a:schemeClr val="dk1"/>
              </a:buClr>
              <a:buSzPts val="1000"/>
              <a:buChar char="■"/>
              <a:defRPr>
                <a:solidFill>
                  <a:schemeClr val="dk1"/>
                </a:solidFill>
              </a:defRPr>
            </a:lvl4pPr>
            <a:lvl5pPr indent="-292100" lvl="4" marL="2286000" rtl="0">
              <a:spcBef>
                <a:spcPts val="0"/>
              </a:spcBef>
              <a:spcAft>
                <a:spcPts val="0"/>
              </a:spcAft>
              <a:buClr>
                <a:schemeClr val="dk1"/>
              </a:buClr>
              <a:buSzPts val="1000"/>
              <a:buChar char="■"/>
              <a:defRPr>
                <a:solidFill>
                  <a:schemeClr val="dk1"/>
                </a:solidFill>
              </a:defRPr>
            </a:lvl5pPr>
            <a:lvl6pPr indent="-292100" lvl="5" marL="2743200" rtl="0">
              <a:spcBef>
                <a:spcPts val="0"/>
              </a:spcBef>
              <a:spcAft>
                <a:spcPts val="0"/>
              </a:spcAft>
              <a:buClr>
                <a:schemeClr val="dk1"/>
              </a:buClr>
              <a:buSzPts val="1000"/>
              <a:buChar char="■"/>
              <a:defRPr>
                <a:solidFill>
                  <a:schemeClr val="dk1"/>
                </a:solidFill>
              </a:defRPr>
            </a:lvl6pPr>
            <a:lvl7pPr indent="-292100" lvl="6" marL="3200400" rtl="0">
              <a:spcBef>
                <a:spcPts val="0"/>
              </a:spcBef>
              <a:spcAft>
                <a:spcPts val="0"/>
              </a:spcAft>
              <a:buClr>
                <a:schemeClr val="dk1"/>
              </a:buClr>
              <a:buSzPts val="1000"/>
              <a:buChar char="■"/>
              <a:defRPr>
                <a:solidFill>
                  <a:schemeClr val="dk1"/>
                </a:solidFill>
              </a:defRPr>
            </a:lvl7pPr>
            <a:lvl8pPr indent="-292100" lvl="7" marL="3657600" rtl="0">
              <a:spcBef>
                <a:spcPts val="0"/>
              </a:spcBef>
              <a:spcAft>
                <a:spcPts val="0"/>
              </a:spcAft>
              <a:buClr>
                <a:schemeClr val="dk1"/>
              </a:buClr>
              <a:buSzPts val="1000"/>
              <a:buChar char="■"/>
              <a:defRPr>
                <a:solidFill>
                  <a:schemeClr val="dk1"/>
                </a:solidFill>
              </a:defRPr>
            </a:lvl8pPr>
            <a:lvl9pPr indent="-292100" lvl="8" marL="4114800" rtl="0">
              <a:spcBef>
                <a:spcPts val="0"/>
              </a:spcBef>
              <a:spcAft>
                <a:spcPts val="0"/>
              </a:spcAft>
              <a:buClr>
                <a:schemeClr val="dk1"/>
              </a:buClr>
              <a:buSzPts val="1000"/>
              <a:buChar char="■"/>
              <a:defRPr>
                <a:solidFill>
                  <a:schemeClr val="dk1"/>
                </a:solidFill>
              </a:defRPr>
            </a:lvl9pPr>
          </a:lstStyle>
          <a:p/>
        </p:txBody>
      </p:sp>
      <p:sp>
        <p:nvSpPr>
          <p:cNvPr id="437" name="Google Shape;437;p31"/>
          <p:cNvSpPr txBox="1"/>
          <p:nvPr>
            <p:ph idx="4" type="sldNum"/>
          </p:nvPr>
        </p:nvSpPr>
        <p:spPr>
          <a:xfrm>
            <a:off x="8366700" y="4795453"/>
            <a:ext cx="548700" cy="365700"/>
          </a:xfrm>
          <a:prstGeom prst="rect">
            <a:avLst/>
          </a:prstGeom>
        </p:spPr>
        <p:txBody>
          <a:bodyPr anchorCtr="0" anchor="ctr" bIns="0" lIns="0" spcFirstLastPara="1" rIns="0" wrap="square" tIns="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Main Point">
  <p:cSld name="CUSTOM_17">
    <p:spTree>
      <p:nvGrpSpPr>
        <p:cNvPr id="438" name="Shape 438"/>
        <p:cNvGrpSpPr/>
        <p:nvPr/>
      </p:nvGrpSpPr>
      <p:grpSpPr>
        <a:xfrm>
          <a:off x="0" y="0"/>
          <a:ext cx="0" cy="0"/>
          <a:chOff x="0" y="0"/>
          <a:chExt cx="0" cy="0"/>
        </a:xfrm>
      </p:grpSpPr>
      <p:sp>
        <p:nvSpPr>
          <p:cNvPr id="439" name="Google Shape;439;p32"/>
          <p:cNvSpPr txBox="1"/>
          <p:nvPr>
            <p:ph type="title"/>
          </p:nvPr>
        </p:nvSpPr>
        <p:spPr>
          <a:xfrm>
            <a:off x="228600" y="228600"/>
            <a:ext cx="4229100" cy="43206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40" name="Google Shape;440;p32"/>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lgn="r">
              <a:buNone/>
              <a:defRPr sz="700">
                <a:solidFill>
                  <a:schemeClr val="dk2"/>
                </a:solidFill>
                <a:latin typeface="Inter"/>
                <a:ea typeface="Inter"/>
                <a:cs typeface="Inter"/>
                <a:sym typeface="Inter"/>
              </a:defRPr>
            </a:lvl1pPr>
            <a:lvl2pPr lvl="1" rtl="0" algn="r">
              <a:buNone/>
              <a:defRPr sz="700">
                <a:solidFill>
                  <a:schemeClr val="dk2"/>
                </a:solidFill>
                <a:latin typeface="Inter"/>
                <a:ea typeface="Inter"/>
                <a:cs typeface="Inter"/>
                <a:sym typeface="Inter"/>
              </a:defRPr>
            </a:lvl2pPr>
            <a:lvl3pPr lvl="2" rtl="0" algn="r">
              <a:buNone/>
              <a:defRPr sz="700">
                <a:solidFill>
                  <a:schemeClr val="dk2"/>
                </a:solidFill>
                <a:latin typeface="Inter"/>
                <a:ea typeface="Inter"/>
                <a:cs typeface="Inter"/>
                <a:sym typeface="Inter"/>
              </a:defRPr>
            </a:lvl3pPr>
            <a:lvl4pPr lvl="3" rtl="0" algn="r">
              <a:buNone/>
              <a:defRPr sz="700">
                <a:solidFill>
                  <a:schemeClr val="dk2"/>
                </a:solidFill>
                <a:latin typeface="Inter"/>
                <a:ea typeface="Inter"/>
                <a:cs typeface="Inter"/>
                <a:sym typeface="Inter"/>
              </a:defRPr>
            </a:lvl4pPr>
            <a:lvl5pPr lvl="4" rtl="0" algn="r">
              <a:buNone/>
              <a:defRPr sz="700">
                <a:solidFill>
                  <a:schemeClr val="dk2"/>
                </a:solidFill>
                <a:latin typeface="Inter"/>
                <a:ea typeface="Inter"/>
                <a:cs typeface="Inter"/>
                <a:sym typeface="Inter"/>
              </a:defRPr>
            </a:lvl5pPr>
            <a:lvl6pPr lvl="5" rtl="0" algn="r">
              <a:buNone/>
              <a:defRPr sz="700">
                <a:solidFill>
                  <a:schemeClr val="dk2"/>
                </a:solidFill>
                <a:latin typeface="Inter"/>
                <a:ea typeface="Inter"/>
                <a:cs typeface="Inter"/>
                <a:sym typeface="Inter"/>
              </a:defRPr>
            </a:lvl6pPr>
            <a:lvl7pPr lvl="6" rtl="0" algn="r">
              <a:buNone/>
              <a:defRPr sz="700">
                <a:solidFill>
                  <a:schemeClr val="dk2"/>
                </a:solidFill>
                <a:latin typeface="Inter"/>
                <a:ea typeface="Inter"/>
                <a:cs typeface="Inter"/>
                <a:sym typeface="Inter"/>
              </a:defRPr>
            </a:lvl7pPr>
            <a:lvl8pPr lvl="7" rtl="0" algn="r">
              <a:buNone/>
              <a:defRPr sz="700">
                <a:solidFill>
                  <a:schemeClr val="dk2"/>
                </a:solidFill>
                <a:latin typeface="Inter"/>
                <a:ea typeface="Inter"/>
                <a:cs typeface="Inter"/>
                <a:sym typeface="Inter"/>
              </a:defRPr>
            </a:lvl8pPr>
            <a:lvl9pPr lvl="8" rtl="0" algn="r">
              <a:buNone/>
              <a:defRPr sz="7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ig number">
  <p:cSld name="CUSTOM_18">
    <p:spTree>
      <p:nvGrpSpPr>
        <p:cNvPr id="441" name="Shape 441"/>
        <p:cNvGrpSpPr/>
        <p:nvPr/>
      </p:nvGrpSpPr>
      <p:grpSpPr>
        <a:xfrm>
          <a:off x="0" y="0"/>
          <a:ext cx="0" cy="0"/>
          <a:chOff x="0" y="0"/>
          <a:chExt cx="0" cy="0"/>
        </a:xfrm>
      </p:grpSpPr>
      <p:sp>
        <p:nvSpPr>
          <p:cNvPr id="442" name="Google Shape;442;p33"/>
          <p:cNvSpPr txBox="1"/>
          <p:nvPr>
            <p:ph type="title"/>
          </p:nvPr>
        </p:nvSpPr>
        <p:spPr>
          <a:xfrm>
            <a:off x="228600" y="228600"/>
            <a:ext cx="8686800" cy="2469000"/>
          </a:xfrm>
          <a:prstGeom prst="rect">
            <a:avLst/>
          </a:prstGeom>
        </p:spPr>
        <p:txBody>
          <a:bodyPr anchorCtr="0" anchor="b" bIns="0" lIns="0" spcFirstLastPara="1" rIns="0" wrap="square" tIns="0">
            <a:noAutofit/>
          </a:bodyPr>
          <a:lstStyle>
            <a:lvl1pPr lvl="0" rtl="0" algn="ctr">
              <a:lnSpc>
                <a:spcPct val="90000"/>
              </a:lnSpc>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443" name="Google Shape;443;p33"/>
          <p:cNvSpPr txBox="1"/>
          <p:nvPr>
            <p:ph idx="1" type="body"/>
          </p:nvPr>
        </p:nvSpPr>
        <p:spPr>
          <a:xfrm>
            <a:off x="228600" y="2766000"/>
            <a:ext cx="8686800" cy="1783200"/>
          </a:xfrm>
          <a:prstGeom prst="rect">
            <a:avLst/>
          </a:prstGeom>
        </p:spPr>
        <p:txBody>
          <a:bodyPr anchorCtr="0" anchor="t" bIns="0" lIns="0" spcFirstLastPara="1" rIns="0" wrap="square" tIns="0">
            <a:noAutofit/>
          </a:bodyPr>
          <a:lstStyle>
            <a:lvl1pPr indent="-292100" lvl="0" marL="457200" rtl="0" algn="ctr">
              <a:spcBef>
                <a:spcPts val="0"/>
              </a:spcBef>
              <a:spcAft>
                <a:spcPts val="0"/>
              </a:spcAft>
              <a:buSzPts val="1000"/>
              <a:buChar char="■"/>
              <a:defRPr/>
            </a:lvl1pPr>
            <a:lvl2pPr indent="-292100" lvl="1" marL="914400" rtl="0" algn="ctr">
              <a:spcBef>
                <a:spcPts val="0"/>
              </a:spcBef>
              <a:spcAft>
                <a:spcPts val="0"/>
              </a:spcAft>
              <a:buSzPts val="1000"/>
              <a:buChar char="■"/>
              <a:defRPr/>
            </a:lvl2pPr>
            <a:lvl3pPr indent="-292100" lvl="2" marL="1371600" rtl="0" algn="ctr">
              <a:spcBef>
                <a:spcPts val="0"/>
              </a:spcBef>
              <a:spcAft>
                <a:spcPts val="0"/>
              </a:spcAft>
              <a:buSzPts val="1000"/>
              <a:buChar char="■"/>
              <a:defRPr/>
            </a:lvl3pPr>
            <a:lvl4pPr indent="-292100" lvl="3" marL="1828800" rtl="0" algn="ctr">
              <a:spcBef>
                <a:spcPts val="0"/>
              </a:spcBef>
              <a:spcAft>
                <a:spcPts val="0"/>
              </a:spcAft>
              <a:buSzPts val="1000"/>
              <a:buChar char="■"/>
              <a:defRPr/>
            </a:lvl4pPr>
            <a:lvl5pPr indent="-292100" lvl="4" marL="2286000" rtl="0" algn="ctr">
              <a:spcBef>
                <a:spcPts val="0"/>
              </a:spcBef>
              <a:spcAft>
                <a:spcPts val="0"/>
              </a:spcAft>
              <a:buSzPts val="1000"/>
              <a:buChar char="■"/>
              <a:defRPr/>
            </a:lvl5pPr>
            <a:lvl6pPr indent="-292100" lvl="5" marL="2743200" rtl="0" algn="ctr">
              <a:spcBef>
                <a:spcPts val="0"/>
              </a:spcBef>
              <a:spcAft>
                <a:spcPts val="0"/>
              </a:spcAft>
              <a:buSzPts val="1000"/>
              <a:buChar char="■"/>
              <a:defRPr/>
            </a:lvl6pPr>
            <a:lvl7pPr indent="-292100" lvl="6" marL="3200400" rtl="0" algn="ctr">
              <a:spcBef>
                <a:spcPts val="0"/>
              </a:spcBef>
              <a:spcAft>
                <a:spcPts val="0"/>
              </a:spcAft>
              <a:buSzPts val="1000"/>
              <a:buChar char="■"/>
              <a:defRPr/>
            </a:lvl7pPr>
            <a:lvl8pPr indent="-292100" lvl="7" marL="3657600" rtl="0" algn="ctr">
              <a:spcBef>
                <a:spcPts val="0"/>
              </a:spcBef>
              <a:spcAft>
                <a:spcPts val="0"/>
              </a:spcAft>
              <a:buSzPts val="1000"/>
              <a:buChar char="■"/>
              <a:defRPr/>
            </a:lvl8pPr>
            <a:lvl9pPr indent="-292100" lvl="8" marL="4114800" rtl="0" algn="ctr">
              <a:spcBef>
                <a:spcPts val="0"/>
              </a:spcBef>
              <a:spcAft>
                <a:spcPts val="0"/>
              </a:spcAft>
              <a:buSzPts val="1000"/>
              <a:buChar char="■"/>
              <a:defRPr/>
            </a:lvl9pPr>
          </a:lstStyle>
          <a:p/>
        </p:txBody>
      </p:sp>
      <p:sp>
        <p:nvSpPr>
          <p:cNvPr id="444" name="Google Shape;444;p33"/>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lgn="r">
              <a:buNone/>
              <a:defRPr sz="700">
                <a:solidFill>
                  <a:schemeClr val="dk2"/>
                </a:solidFill>
                <a:latin typeface="Inter"/>
                <a:ea typeface="Inter"/>
                <a:cs typeface="Inter"/>
                <a:sym typeface="Inter"/>
              </a:defRPr>
            </a:lvl1pPr>
            <a:lvl2pPr lvl="1" rtl="0" algn="r">
              <a:buNone/>
              <a:defRPr sz="700">
                <a:solidFill>
                  <a:schemeClr val="dk2"/>
                </a:solidFill>
                <a:latin typeface="Inter"/>
                <a:ea typeface="Inter"/>
                <a:cs typeface="Inter"/>
                <a:sym typeface="Inter"/>
              </a:defRPr>
            </a:lvl2pPr>
            <a:lvl3pPr lvl="2" rtl="0" algn="r">
              <a:buNone/>
              <a:defRPr sz="700">
                <a:solidFill>
                  <a:schemeClr val="dk2"/>
                </a:solidFill>
                <a:latin typeface="Inter"/>
                <a:ea typeface="Inter"/>
                <a:cs typeface="Inter"/>
                <a:sym typeface="Inter"/>
              </a:defRPr>
            </a:lvl3pPr>
            <a:lvl4pPr lvl="3" rtl="0" algn="r">
              <a:buNone/>
              <a:defRPr sz="700">
                <a:solidFill>
                  <a:schemeClr val="dk2"/>
                </a:solidFill>
                <a:latin typeface="Inter"/>
                <a:ea typeface="Inter"/>
                <a:cs typeface="Inter"/>
                <a:sym typeface="Inter"/>
              </a:defRPr>
            </a:lvl4pPr>
            <a:lvl5pPr lvl="4" rtl="0" algn="r">
              <a:buNone/>
              <a:defRPr sz="700">
                <a:solidFill>
                  <a:schemeClr val="dk2"/>
                </a:solidFill>
                <a:latin typeface="Inter"/>
                <a:ea typeface="Inter"/>
                <a:cs typeface="Inter"/>
                <a:sym typeface="Inter"/>
              </a:defRPr>
            </a:lvl5pPr>
            <a:lvl6pPr lvl="5" rtl="0" algn="r">
              <a:buNone/>
              <a:defRPr sz="700">
                <a:solidFill>
                  <a:schemeClr val="dk2"/>
                </a:solidFill>
                <a:latin typeface="Inter"/>
                <a:ea typeface="Inter"/>
                <a:cs typeface="Inter"/>
                <a:sym typeface="Inter"/>
              </a:defRPr>
            </a:lvl6pPr>
            <a:lvl7pPr lvl="6" rtl="0" algn="r">
              <a:buNone/>
              <a:defRPr sz="700">
                <a:solidFill>
                  <a:schemeClr val="dk2"/>
                </a:solidFill>
                <a:latin typeface="Inter"/>
                <a:ea typeface="Inter"/>
                <a:cs typeface="Inter"/>
                <a:sym typeface="Inter"/>
              </a:defRPr>
            </a:lvl7pPr>
            <a:lvl8pPr lvl="7" rtl="0" algn="r">
              <a:buNone/>
              <a:defRPr sz="700">
                <a:solidFill>
                  <a:schemeClr val="dk2"/>
                </a:solidFill>
                <a:latin typeface="Inter"/>
                <a:ea typeface="Inter"/>
                <a:cs typeface="Inter"/>
                <a:sym typeface="Inter"/>
              </a:defRPr>
            </a:lvl8pPr>
            <a:lvl9pPr lvl="8" rtl="0" algn="r">
              <a:buNone/>
              <a:defRPr sz="7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Text and Laptop Image">
  <p:cSld name="CUSTOM_19">
    <p:spTree>
      <p:nvGrpSpPr>
        <p:cNvPr id="445" name="Shape 445"/>
        <p:cNvGrpSpPr/>
        <p:nvPr/>
      </p:nvGrpSpPr>
      <p:grpSpPr>
        <a:xfrm>
          <a:off x="0" y="0"/>
          <a:ext cx="0" cy="0"/>
          <a:chOff x="0" y="0"/>
          <a:chExt cx="0" cy="0"/>
        </a:xfrm>
      </p:grpSpPr>
      <p:sp>
        <p:nvSpPr>
          <p:cNvPr id="446" name="Google Shape;446;p34"/>
          <p:cNvSpPr txBox="1"/>
          <p:nvPr>
            <p:ph type="title"/>
          </p:nvPr>
        </p:nvSpPr>
        <p:spPr>
          <a:xfrm>
            <a:off x="228600" y="228600"/>
            <a:ext cx="4229100" cy="572700"/>
          </a:xfrm>
          <a:prstGeom prst="rect">
            <a:avLst/>
          </a:prstGeom>
        </p:spPr>
        <p:txBody>
          <a:bodyPr anchorCtr="0" anchor="t"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7" name="Google Shape;447;p34"/>
          <p:cNvSpPr txBox="1"/>
          <p:nvPr>
            <p:ph idx="1" type="body"/>
          </p:nvPr>
        </p:nvSpPr>
        <p:spPr>
          <a:xfrm>
            <a:off x="228600" y="951000"/>
            <a:ext cx="4229100" cy="35982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448" name="Google Shape;448;p34"/>
          <p:cNvPicPr preferRelativeResize="0"/>
          <p:nvPr/>
        </p:nvPicPr>
        <p:blipFill rotWithShape="1">
          <a:blip r:embed="rId2">
            <a:alphaModFix/>
          </a:blip>
          <a:srcRect b="0" l="0" r="22845" t="0"/>
          <a:stretch/>
        </p:blipFill>
        <p:spPr>
          <a:xfrm>
            <a:off x="3189927" y="0"/>
            <a:ext cx="5954074" cy="5143501"/>
          </a:xfrm>
          <a:prstGeom prst="rect">
            <a:avLst/>
          </a:prstGeom>
          <a:noFill/>
          <a:ln>
            <a:noFill/>
          </a:ln>
        </p:spPr>
      </p:pic>
      <p:sp>
        <p:nvSpPr>
          <p:cNvPr id="449" name="Google Shape;449;p34"/>
          <p:cNvSpPr/>
          <p:nvPr>
            <p:ph idx="2" type="pic"/>
          </p:nvPr>
        </p:nvSpPr>
        <p:spPr>
          <a:xfrm>
            <a:off x="4686300" y="870875"/>
            <a:ext cx="4457700" cy="3077700"/>
          </a:xfrm>
          <a:prstGeom prst="rect">
            <a:avLst/>
          </a:prstGeom>
          <a:noFill/>
          <a:ln>
            <a:noFill/>
          </a:ln>
        </p:spPr>
      </p:sp>
      <p:sp>
        <p:nvSpPr>
          <p:cNvPr id="450" name="Google Shape;450;p34"/>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lgn="r">
              <a:buNone/>
              <a:defRPr sz="700">
                <a:solidFill>
                  <a:schemeClr val="dk2"/>
                </a:solidFill>
                <a:latin typeface="Inter"/>
                <a:ea typeface="Inter"/>
                <a:cs typeface="Inter"/>
                <a:sym typeface="Inter"/>
              </a:defRPr>
            </a:lvl1pPr>
            <a:lvl2pPr lvl="1" rtl="0" algn="r">
              <a:buNone/>
              <a:defRPr sz="700">
                <a:solidFill>
                  <a:schemeClr val="dk2"/>
                </a:solidFill>
                <a:latin typeface="Inter"/>
                <a:ea typeface="Inter"/>
                <a:cs typeface="Inter"/>
                <a:sym typeface="Inter"/>
              </a:defRPr>
            </a:lvl2pPr>
            <a:lvl3pPr lvl="2" rtl="0" algn="r">
              <a:buNone/>
              <a:defRPr sz="700">
                <a:solidFill>
                  <a:schemeClr val="dk2"/>
                </a:solidFill>
                <a:latin typeface="Inter"/>
                <a:ea typeface="Inter"/>
                <a:cs typeface="Inter"/>
                <a:sym typeface="Inter"/>
              </a:defRPr>
            </a:lvl3pPr>
            <a:lvl4pPr lvl="3" rtl="0" algn="r">
              <a:buNone/>
              <a:defRPr sz="700">
                <a:solidFill>
                  <a:schemeClr val="dk2"/>
                </a:solidFill>
                <a:latin typeface="Inter"/>
                <a:ea typeface="Inter"/>
                <a:cs typeface="Inter"/>
                <a:sym typeface="Inter"/>
              </a:defRPr>
            </a:lvl4pPr>
            <a:lvl5pPr lvl="4" rtl="0" algn="r">
              <a:buNone/>
              <a:defRPr sz="700">
                <a:solidFill>
                  <a:schemeClr val="dk2"/>
                </a:solidFill>
                <a:latin typeface="Inter"/>
                <a:ea typeface="Inter"/>
                <a:cs typeface="Inter"/>
                <a:sym typeface="Inter"/>
              </a:defRPr>
            </a:lvl5pPr>
            <a:lvl6pPr lvl="5" rtl="0" algn="r">
              <a:buNone/>
              <a:defRPr sz="700">
                <a:solidFill>
                  <a:schemeClr val="dk2"/>
                </a:solidFill>
                <a:latin typeface="Inter"/>
                <a:ea typeface="Inter"/>
                <a:cs typeface="Inter"/>
                <a:sym typeface="Inter"/>
              </a:defRPr>
            </a:lvl6pPr>
            <a:lvl7pPr lvl="6" rtl="0" algn="r">
              <a:buNone/>
              <a:defRPr sz="700">
                <a:solidFill>
                  <a:schemeClr val="dk2"/>
                </a:solidFill>
                <a:latin typeface="Inter"/>
                <a:ea typeface="Inter"/>
                <a:cs typeface="Inter"/>
                <a:sym typeface="Inter"/>
              </a:defRPr>
            </a:lvl7pPr>
            <a:lvl8pPr lvl="7" rtl="0" algn="r">
              <a:buNone/>
              <a:defRPr sz="700">
                <a:solidFill>
                  <a:schemeClr val="dk2"/>
                </a:solidFill>
                <a:latin typeface="Inter"/>
                <a:ea typeface="Inter"/>
                <a:cs typeface="Inter"/>
                <a:sym typeface="Inter"/>
              </a:defRPr>
            </a:lvl8pPr>
            <a:lvl9pPr lvl="8" rtl="0" algn="r">
              <a:buNone/>
              <a:defRPr sz="7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Text and Rounded Image (Right)">
  <p:cSld name="CUSTOM_20">
    <p:spTree>
      <p:nvGrpSpPr>
        <p:cNvPr id="451" name="Shape 451"/>
        <p:cNvGrpSpPr/>
        <p:nvPr/>
      </p:nvGrpSpPr>
      <p:grpSpPr>
        <a:xfrm>
          <a:off x="0" y="0"/>
          <a:ext cx="0" cy="0"/>
          <a:chOff x="0" y="0"/>
          <a:chExt cx="0" cy="0"/>
        </a:xfrm>
      </p:grpSpPr>
      <p:sp>
        <p:nvSpPr>
          <p:cNvPr id="452" name="Google Shape;452;p35"/>
          <p:cNvSpPr txBox="1"/>
          <p:nvPr>
            <p:ph type="title"/>
          </p:nvPr>
        </p:nvSpPr>
        <p:spPr>
          <a:xfrm>
            <a:off x="228600" y="228600"/>
            <a:ext cx="4229100" cy="572700"/>
          </a:xfrm>
          <a:prstGeom prst="rect">
            <a:avLst/>
          </a:prstGeom>
        </p:spPr>
        <p:txBody>
          <a:bodyPr anchorCtr="0" anchor="t"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3" name="Google Shape;453;p35"/>
          <p:cNvSpPr txBox="1"/>
          <p:nvPr>
            <p:ph idx="1" type="body"/>
          </p:nvPr>
        </p:nvSpPr>
        <p:spPr>
          <a:xfrm>
            <a:off x="228600" y="951000"/>
            <a:ext cx="4229100" cy="35982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54" name="Google Shape;454;p35"/>
          <p:cNvSpPr/>
          <p:nvPr>
            <p:ph idx="2" type="pic"/>
          </p:nvPr>
        </p:nvSpPr>
        <p:spPr>
          <a:xfrm>
            <a:off x="4686450" y="228600"/>
            <a:ext cx="4229100" cy="4320600"/>
          </a:xfrm>
          <a:prstGeom prst="roundRect">
            <a:avLst>
              <a:gd fmla="val 13114" name="adj"/>
            </a:avLst>
          </a:prstGeom>
          <a:noFill/>
          <a:ln>
            <a:noFill/>
          </a:ln>
        </p:spPr>
      </p:sp>
      <p:sp>
        <p:nvSpPr>
          <p:cNvPr id="455" name="Google Shape;455;p35"/>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lgn="r">
              <a:buNone/>
              <a:defRPr sz="700">
                <a:solidFill>
                  <a:schemeClr val="dk2"/>
                </a:solidFill>
                <a:latin typeface="Inter"/>
                <a:ea typeface="Inter"/>
                <a:cs typeface="Inter"/>
                <a:sym typeface="Inter"/>
              </a:defRPr>
            </a:lvl1pPr>
            <a:lvl2pPr lvl="1" rtl="0" algn="r">
              <a:buNone/>
              <a:defRPr sz="700">
                <a:solidFill>
                  <a:schemeClr val="dk2"/>
                </a:solidFill>
                <a:latin typeface="Inter"/>
                <a:ea typeface="Inter"/>
                <a:cs typeface="Inter"/>
                <a:sym typeface="Inter"/>
              </a:defRPr>
            </a:lvl2pPr>
            <a:lvl3pPr lvl="2" rtl="0" algn="r">
              <a:buNone/>
              <a:defRPr sz="700">
                <a:solidFill>
                  <a:schemeClr val="dk2"/>
                </a:solidFill>
                <a:latin typeface="Inter"/>
                <a:ea typeface="Inter"/>
                <a:cs typeface="Inter"/>
                <a:sym typeface="Inter"/>
              </a:defRPr>
            </a:lvl3pPr>
            <a:lvl4pPr lvl="3" rtl="0" algn="r">
              <a:buNone/>
              <a:defRPr sz="700">
                <a:solidFill>
                  <a:schemeClr val="dk2"/>
                </a:solidFill>
                <a:latin typeface="Inter"/>
                <a:ea typeface="Inter"/>
                <a:cs typeface="Inter"/>
                <a:sym typeface="Inter"/>
              </a:defRPr>
            </a:lvl4pPr>
            <a:lvl5pPr lvl="4" rtl="0" algn="r">
              <a:buNone/>
              <a:defRPr sz="700">
                <a:solidFill>
                  <a:schemeClr val="dk2"/>
                </a:solidFill>
                <a:latin typeface="Inter"/>
                <a:ea typeface="Inter"/>
                <a:cs typeface="Inter"/>
                <a:sym typeface="Inter"/>
              </a:defRPr>
            </a:lvl5pPr>
            <a:lvl6pPr lvl="5" rtl="0" algn="r">
              <a:buNone/>
              <a:defRPr sz="700">
                <a:solidFill>
                  <a:schemeClr val="dk2"/>
                </a:solidFill>
                <a:latin typeface="Inter"/>
                <a:ea typeface="Inter"/>
                <a:cs typeface="Inter"/>
                <a:sym typeface="Inter"/>
              </a:defRPr>
            </a:lvl6pPr>
            <a:lvl7pPr lvl="6" rtl="0" algn="r">
              <a:buNone/>
              <a:defRPr sz="700">
                <a:solidFill>
                  <a:schemeClr val="dk2"/>
                </a:solidFill>
                <a:latin typeface="Inter"/>
                <a:ea typeface="Inter"/>
                <a:cs typeface="Inter"/>
                <a:sym typeface="Inter"/>
              </a:defRPr>
            </a:lvl7pPr>
            <a:lvl8pPr lvl="7" rtl="0" algn="r">
              <a:buNone/>
              <a:defRPr sz="700">
                <a:solidFill>
                  <a:schemeClr val="dk2"/>
                </a:solidFill>
                <a:latin typeface="Inter"/>
                <a:ea typeface="Inter"/>
                <a:cs typeface="Inter"/>
                <a:sym typeface="Inter"/>
              </a:defRPr>
            </a:lvl8pPr>
            <a:lvl9pPr lvl="8" rtl="0" algn="r">
              <a:buNone/>
              <a:defRPr sz="7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Text and Rounded Image (Left)">
  <p:cSld name="CUSTOM_21">
    <p:spTree>
      <p:nvGrpSpPr>
        <p:cNvPr id="456" name="Shape 456"/>
        <p:cNvGrpSpPr/>
        <p:nvPr/>
      </p:nvGrpSpPr>
      <p:grpSpPr>
        <a:xfrm>
          <a:off x="0" y="0"/>
          <a:ext cx="0" cy="0"/>
          <a:chOff x="0" y="0"/>
          <a:chExt cx="0" cy="0"/>
        </a:xfrm>
      </p:grpSpPr>
      <p:sp>
        <p:nvSpPr>
          <p:cNvPr id="457" name="Google Shape;457;p36"/>
          <p:cNvSpPr txBox="1"/>
          <p:nvPr>
            <p:ph type="title"/>
          </p:nvPr>
        </p:nvSpPr>
        <p:spPr>
          <a:xfrm>
            <a:off x="4686300" y="228600"/>
            <a:ext cx="4229100" cy="572700"/>
          </a:xfrm>
          <a:prstGeom prst="rect">
            <a:avLst/>
          </a:prstGeom>
        </p:spPr>
        <p:txBody>
          <a:bodyPr anchorCtr="0" anchor="t"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8" name="Google Shape;458;p36"/>
          <p:cNvSpPr/>
          <p:nvPr>
            <p:ph idx="2" type="pic"/>
          </p:nvPr>
        </p:nvSpPr>
        <p:spPr>
          <a:xfrm>
            <a:off x="228600" y="228600"/>
            <a:ext cx="4229100" cy="4320600"/>
          </a:xfrm>
          <a:prstGeom prst="roundRect">
            <a:avLst>
              <a:gd fmla="val 13114" name="adj"/>
            </a:avLst>
          </a:prstGeom>
          <a:noFill/>
          <a:ln>
            <a:noFill/>
          </a:ln>
        </p:spPr>
      </p:sp>
      <p:sp>
        <p:nvSpPr>
          <p:cNvPr id="459" name="Google Shape;459;p36"/>
          <p:cNvSpPr txBox="1"/>
          <p:nvPr>
            <p:ph idx="1" type="body"/>
          </p:nvPr>
        </p:nvSpPr>
        <p:spPr>
          <a:xfrm>
            <a:off x="4686300" y="946500"/>
            <a:ext cx="4229100" cy="36027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60" name="Google Shape;460;p36"/>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lgn="r">
              <a:buNone/>
              <a:defRPr sz="700">
                <a:solidFill>
                  <a:schemeClr val="dk2"/>
                </a:solidFill>
                <a:latin typeface="Inter"/>
                <a:ea typeface="Inter"/>
                <a:cs typeface="Inter"/>
                <a:sym typeface="Inter"/>
              </a:defRPr>
            </a:lvl1pPr>
            <a:lvl2pPr lvl="1" rtl="0" algn="r">
              <a:buNone/>
              <a:defRPr sz="700">
                <a:solidFill>
                  <a:schemeClr val="dk2"/>
                </a:solidFill>
                <a:latin typeface="Inter"/>
                <a:ea typeface="Inter"/>
                <a:cs typeface="Inter"/>
                <a:sym typeface="Inter"/>
              </a:defRPr>
            </a:lvl2pPr>
            <a:lvl3pPr lvl="2" rtl="0" algn="r">
              <a:buNone/>
              <a:defRPr sz="700">
                <a:solidFill>
                  <a:schemeClr val="dk2"/>
                </a:solidFill>
                <a:latin typeface="Inter"/>
                <a:ea typeface="Inter"/>
                <a:cs typeface="Inter"/>
                <a:sym typeface="Inter"/>
              </a:defRPr>
            </a:lvl3pPr>
            <a:lvl4pPr lvl="3" rtl="0" algn="r">
              <a:buNone/>
              <a:defRPr sz="700">
                <a:solidFill>
                  <a:schemeClr val="dk2"/>
                </a:solidFill>
                <a:latin typeface="Inter"/>
                <a:ea typeface="Inter"/>
                <a:cs typeface="Inter"/>
                <a:sym typeface="Inter"/>
              </a:defRPr>
            </a:lvl4pPr>
            <a:lvl5pPr lvl="4" rtl="0" algn="r">
              <a:buNone/>
              <a:defRPr sz="700">
                <a:solidFill>
                  <a:schemeClr val="dk2"/>
                </a:solidFill>
                <a:latin typeface="Inter"/>
                <a:ea typeface="Inter"/>
                <a:cs typeface="Inter"/>
                <a:sym typeface="Inter"/>
              </a:defRPr>
            </a:lvl5pPr>
            <a:lvl6pPr lvl="5" rtl="0" algn="r">
              <a:buNone/>
              <a:defRPr sz="700">
                <a:solidFill>
                  <a:schemeClr val="dk2"/>
                </a:solidFill>
                <a:latin typeface="Inter"/>
                <a:ea typeface="Inter"/>
                <a:cs typeface="Inter"/>
                <a:sym typeface="Inter"/>
              </a:defRPr>
            </a:lvl6pPr>
            <a:lvl7pPr lvl="6" rtl="0" algn="r">
              <a:buNone/>
              <a:defRPr sz="700">
                <a:solidFill>
                  <a:schemeClr val="dk2"/>
                </a:solidFill>
                <a:latin typeface="Inter"/>
                <a:ea typeface="Inter"/>
                <a:cs typeface="Inter"/>
                <a:sym typeface="Inter"/>
              </a:defRPr>
            </a:lvl7pPr>
            <a:lvl8pPr lvl="7" rtl="0" algn="r">
              <a:buNone/>
              <a:defRPr sz="700">
                <a:solidFill>
                  <a:schemeClr val="dk2"/>
                </a:solidFill>
                <a:latin typeface="Inter"/>
                <a:ea typeface="Inter"/>
                <a:cs typeface="Inter"/>
                <a:sym typeface="Inter"/>
              </a:defRPr>
            </a:lvl8pPr>
            <a:lvl9pPr lvl="8" rtl="0" algn="r">
              <a:buNone/>
              <a:defRPr sz="7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Text and Image (Right)">
  <p:cSld name="CUSTOM_22">
    <p:spTree>
      <p:nvGrpSpPr>
        <p:cNvPr id="461" name="Shape 461"/>
        <p:cNvGrpSpPr/>
        <p:nvPr/>
      </p:nvGrpSpPr>
      <p:grpSpPr>
        <a:xfrm>
          <a:off x="0" y="0"/>
          <a:ext cx="0" cy="0"/>
          <a:chOff x="0" y="0"/>
          <a:chExt cx="0" cy="0"/>
        </a:xfrm>
      </p:grpSpPr>
      <p:sp>
        <p:nvSpPr>
          <p:cNvPr id="462" name="Google Shape;462;p37"/>
          <p:cNvSpPr txBox="1"/>
          <p:nvPr>
            <p:ph type="title"/>
          </p:nvPr>
        </p:nvSpPr>
        <p:spPr>
          <a:xfrm>
            <a:off x="228600" y="228600"/>
            <a:ext cx="4229100" cy="572700"/>
          </a:xfrm>
          <a:prstGeom prst="rect">
            <a:avLst/>
          </a:prstGeom>
        </p:spPr>
        <p:txBody>
          <a:bodyPr anchorCtr="0" anchor="t"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3" name="Google Shape;463;p37"/>
          <p:cNvSpPr txBox="1"/>
          <p:nvPr>
            <p:ph idx="1" type="body"/>
          </p:nvPr>
        </p:nvSpPr>
        <p:spPr>
          <a:xfrm>
            <a:off x="228600" y="946500"/>
            <a:ext cx="4229100" cy="36027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64" name="Google Shape;464;p37"/>
          <p:cNvSpPr/>
          <p:nvPr>
            <p:ph idx="2" type="pic"/>
          </p:nvPr>
        </p:nvSpPr>
        <p:spPr>
          <a:xfrm>
            <a:off x="4686300" y="-6900"/>
            <a:ext cx="4451100" cy="5157300"/>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Text and Image (Left)">
  <p:cSld name="CUSTOM_23">
    <p:spTree>
      <p:nvGrpSpPr>
        <p:cNvPr id="465" name="Shape 465"/>
        <p:cNvGrpSpPr/>
        <p:nvPr/>
      </p:nvGrpSpPr>
      <p:grpSpPr>
        <a:xfrm>
          <a:off x="0" y="0"/>
          <a:ext cx="0" cy="0"/>
          <a:chOff x="0" y="0"/>
          <a:chExt cx="0" cy="0"/>
        </a:xfrm>
      </p:grpSpPr>
      <p:sp>
        <p:nvSpPr>
          <p:cNvPr id="466" name="Google Shape;466;p38"/>
          <p:cNvSpPr txBox="1"/>
          <p:nvPr>
            <p:ph type="title"/>
          </p:nvPr>
        </p:nvSpPr>
        <p:spPr>
          <a:xfrm>
            <a:off x="4686300" y="228600"/>
            <a:ext cx="4229100" cy="572700"/>
          </a:xfrm>
          <a:prstGeom prst="rect">
            <a:avLst/>
          </a:prstGeom>
        </p:spPr>
        <p:txBody>
          <a:bodyPr anchorCtr="0" anchor="t"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7" name="Google Shape;467;p38"/>
          <p:cNvSpPr txBox="1"/>
          <p:nvPr>
            <p:ph idx="1" type="body"/>
          </p:nvPr>
        </p:nvSpPr>
        <p:spPr>
          <a:xfrm>
            <a:off x="4686300" y="946500"/>
            <a:ext cx="4229100" cy="36027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68" name="Google Shape;468;p38"/>
          <p:cNvSpPr/>
          <p:nvPr>
            <p:ph idx="2" type="pic"/>
          </p:nvPr>
        </p:nvSpPr>
        <p:spPr>
          <a:xfrm>
            <a:off x="1" y="-12225"/>
            <a:ext cx="4457700" cy="5157300"/>
          </a:xfrm>
          <a:prstGeom prst="rect">
            <a:avLst/>
          </a:prstGeom>
          <a:noFill/>
          <a:ln>
            <a:noFill/>
          </a:ln>
        </p:spPr>
      </p:sp>
      <p:sp>
        <p:nvSpPr>
          <p:cNvPr id="469" name="Google Shape;469;p38"/>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lgn="r">
              <a:buNone/>
              <a:defRPr sz="700">
                <a:solidFill>
                  <a:schemeClr val="dk2"/>
                </a:solidFill>
                <a:latin typeface="Inter"/>
                <a:ea typeface="Inter"/>
                <a:cs typeface="Inter"/>
                <a:sym typeface="Inter"/>
              </a:defRPr>
            </a:lvl1pPr>
            <a:lvl2pPr lvl="1" rtl="0" algn="r">
              <a:buNone/>
              <a:defRPr sz="700">
                <a:solidFill>
                  <a:schemeClr val="dk2"/>
                </a:solidFill>
                <a:latin typeface="Inter"/>
                <a:ea typeface="Inter"/>
                <a:cs typeface="Inter"/>
                <a:sym typeface="Inter"/>
              </a:defRPr>
            </a:lvl2pPr>
            <a:lvl3pPr lvl="2" rtl="0" algn="r">
              <a:buNone/>
              <a:defRPr sz="700">
                <a:solidFill>
                  <a:schemeClr val="dk2"/>
                </a:solidFill>
                <a:latin typeface="Inter"/>
                <a:ea typeface="Inter"/>
                <a:cs typeface="Inter"/>
                <a:sym typeface="Inter"/>
              </a:defRPr>
            </a:lvl3pPr>
            <a:lvl4pPr lvl="3" rtl="0" algn="r">
              <a:buNone/>
              <a:defRPr sz="700">
                <a:solidFill>
                  <a:schemeClr val="dk2"/>
                </a:solidFill>
                <a:latin typeface="Inter"/>
                <a:ea typeface="Inter"/>
                <a:cs typeface="Inter"/>
                <a:sym typeface="Inter"/>
              </a:defRPr>
            </a:lvl4pPr>
            <a:lvl5pPr lvl="4" rtl="0" algn="r">
              <a:buNone/>
              <a:defRPr sz="700">
                <a:solidFill>
                  <a:schemeClr val="dk2"/>
                </a:solidFill>
                <a:latin typeface="Inter"/>
                <a:ea typeface="Inter"/>
                <a:cs typeface="Inter"/>
                <a:sym typeface="Inter"/>
              </a:defRPr>
            </a:lvl5pPr>
            <a:lvl6pPr lvl="5" rtl="0" algn="r">
              <a:buNone/>
              <a:defRPr sz="700">
                <a:solidFill>
                  <a:schemeClr val="dk2"/>
                </a:solidFill>
                <a:latin typeface="Inter"/>
                <a:ea typeface="Inter"/>
                <a:cs typeface="Inter"/>
                <a:sym typeface="Inter"/>
              </a:defRPr>
            </a:lvl6pPr>
            <a:lvl7pPr lvl="6" rtl="0" algn="r">
              <a:buNone/>
              <a:defRPr sz="700">
                <a:solidFill>
                  <a:schemeClr val="dk2"/>
                </a:solidFill>
                <a:latin typeface="Inter"/>
                <a:ea typeface="Inter"/>
                <a:cs typeface="Inter"/>
                <a:sym typeface="Inter"/>
              </a:defRPr>
            </a:lvl7pPr>
            <a:lvl8pPr lvl="7" rtl="0" algn="r">
              <a:buNone/>
              <a:defRPr sz="700">
                <a:solidFill>
                  <a:schemeClr val="dk2"/>
                </a:solidFill>
                <a:latin typeface="Inter"/>
                <a:ea typeface="Inter"/>
                <a:cs typeface="Inter"/>
                <a:sym typeface="Inter"/>
              </a:defRPr>
            </a:lvl8pPr>
            <a:lvl9pPr lvl="8" rtl="0" algn="r">
              <a:buNone/>
              <a:defRPr sz="7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Text and Two Column Image">
  <p:cSld name="CUSTOM_24">
    <p:spTree>
      <p:nvGrpSpPr>
        <p:cNvPr id="470" name="Shape 470"/>
        <p:cNvGrpSpPr/>
        <p:nvPr/>
      </p:nvGrpSpPr>
      <p:grpSpPr>
        <a:xfrm>
          <a:off x="0" y="0"/>
          <a:ext cx="0" cy="0"/>
          <a:chOff x="0" y="0"/>
          <a:chExt cx="0" cy="0"/>
        </a:xfrm>
      </p:grpSpPr>
      <p:sp>
        <p:nvSpPr>
          <p:cNvPr id="471" name="Google Shape;471;p39"/>
          <p:cNvSpPr txBox="1"/>
          <p:nvPr>
            <p:ph type="title"/>
          </p:nvPr>
        </p:nvSpPr>
        <p:spPr>
          <a:xfrm>
            <a:off x="228600" y="2988900"/>
            <a:ext cx="4229100" cy="146400"/>
          </a:xfrm>
          <a:prstGeom prst="rect">
            <a:avLst/>
          </a:prstGeom>
        </p:spPr>
        <p:txBody>
          <a:bodyPr anchorCtr="0" anchor="t" bIns="0" lIns="0" spcFirstLastPara="1" rIns="0" wrap="square" tIns="0">
            <a:noAutofit/>
          </a:bodyPr>
          <a:lstStyle>
            <a:lvl1pPr lvl="0" rtl="0">
              <a:spcBef>
                <a:spcPts val="0"/>
              </a:spcBef>
              <a:spcAft>
                <a:spcPts val="0"/>
              </a:spcAft>
              <a:buSzPts val="1200"/>
              <a:buFont typeface="Inter Medium"/>
              <a:buNone/>
              <a:defRPr b="0" sz="1200">
                <a:latin typeface="Inter Medium"/>
                <a:ea typeface="Inter Medium"/>
                <a:cs typeface="Inter Medium"/>
                <a:sym typeface="Inter Medium"/>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472" name="Google Shape;472;p39"/>
          <p:cNvSpPr txBox="1"/>
          <p:nvPr>
            <p:ph idx="1" type="body"/>
          </p:nvPr>
        </p:nvSpPr>
        <p:spPr>
          <a:xfrm>
            <a:off x="239675" y="3318300"/>
            <a:ext cx="4229100" cy="12309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73" name="Google Shape;473;p39"/>
          <p:cNvSpPr/>
          <p:nvPr>
            <p:ph idx="2" type="pic"/>
          </p:nvPr>
        </p:nvSpPr>
        <p:spPr>
          <a:xfrm>
            <a:off x="228675" y="228600"/>
            <a:ext cx="4229100" cy="2577300"/>
          </a:xfrm>
          <a:prstGeom prst="roundRect">
            <a:avLst>
              <a:gd fmla="val 8665" name="adj"/>
            </a:avLst>
          </a:prstGeom>
          <a:noFill/>
          <a:ln>
            <a:noFill/>
          </a:ln>
        </p:spPr>
      </p:sp>
      <p:sp>
        <p:nvSpPr>
          <p:cNvPr id="474" name="Google Shape;474;p39"/>
          <p:cNvSpPr txBox="1"/>
          <p:nvPr>
            <p:ph idx="3" type="title"/>
          </p:nvPr>
        </p:nvSpPr>
        <p:spPr>
          <a:xfrm>
            <a:off x="4686300" y="2988900"/>
            <a:ext cx="4229100" cy="146400"/>
          </a:xfrm>
          <a:prstGeom prst="rect">
            <a:avLst/>
          </a:prstGeom>
        </p:spPr>
        <p:txBody>
          <a:bodyPr anchorCtr="0" anchor="t" bIns="0" lIns="0" spcFirstLastPara="1" rIns="0" wrap="square" tIns="0">
            <a:noAutofit/>
          </a:bodyPr>
          <a:lstStyle>
            <a:lvl1pPr lvl="0" rtl="0">
              <a:spcBef>
                <a:spcPts val="0"/>
              </a:spcBef>
              <a:spcAft>
                <a:spcPts val="0"/>
              </a:spcAft>
              <a:buSzPts val="1200"/>
              <a:buFont typeface="Inter Medium"/>
              <a:buNone/>
              <a:defRPr b="0" sz="1200">
                <a:latin typeface="Inter Medium"/>
                <a:ea typeface="Inter Medium"/>
                <a:cs typeface="Inter Medium"/>
                <a:sym typeface="Inter Medium"/>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475" name="Google Shape;475;p39"/>
          <p:cNvSpPr txBox="1"/>
          <p:nvPr>
            <p:ph idx="4" type="body"/>
          </p:nvPr>
        </p:nvSpPr>
        <p:spPr>
          <a:xfrm>
            <a:off x="4697375" y="3318300"/>
            <a:ext cx="4229100" cy="12309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76" name="Google Shape;476;p39"/>
          <p:cNvSpPr/>
          <p:nvPr>
            <p:ph idx="5" type="pic"/>
          </p:nvPr>
        </p:nvSpPr>
        <p:spPr>
          <a:xfrm>
            <a:off x="4686375" y="228600"/>
            <a:ext cx="4229100" cy="2577300"/>
          </a:xfrm>
          <a:prstGeom prst="roundRect">
            <a:avLst>
              <a:gd fmla="val 8665" name="adj"/>
            </a:avLst>
          </a:prstGeom>
          <a:noFill/>
          <a:ln>
            <a:noFill/>
          </a:ln>
        </p:spPr>
      </p:sp>
      <p:sp>
        <p:nvSpPr>
          <p:cNvPr id="477" name="Google Shape;477;p39"/>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lgn="r">
              <a:buNone/>
              <a:defRPr sz="700">
                <a:solidFill>
                  <a:schemeClr val="dk2"/>
                </a:solidFill>
                <a:latin typeface="Inter"/>
                <a:ea typeface="Inter"/>
                <a:cs typeface="Inter"/>
                <a:sym typeface="Inter"/>
              </a:defRPr>
            </a:lvl1pPr>
            <a:lvl2pPr lvl="1" rtl="0" algn="r">
              <a:buNone/>
              <a:defRPr sz="700">
                <a:solidFill>
                  <a:schemeClr val="dk2"/>
                </a:solidFill>
                <a:latin typeface="Inter"/>
                <a:ea typeface="Inter"/>
                <a:cs typeface="Inter"/>
                <a:sym typeface="Inter"/>
              </a:defRPr>
            </a:lvl2pPr>
            <a:lvl3pPr lvl="2" rtl="0" algn="r">
              <a:buNone/>
              <a:defRPr sz="700">
                <a:solidFill>
                  <a:schemeClr val="dk2"/>
                </a:solidFill>
                <a:latin typeface="Inter"/>
                <a:ea typeface="Inter"/>
                <a:cs typeface="Inter"/>
                <a:sym typeface="Inter"/>
              </a:defRPr>
            </a:lvl3pPr>
            <a:lvl4pPr lvl="3" rtl="0" algn="r">
              <a:buNone/>
              <a:defRPr sz="700">
                <a:solidFill>
                  <a:schemeClr val="dk2"/>
                </a:solidFill>
                <a:latin typeface="Inter"/>
                <a:ea typeface="Inter"/>
                <a:cs typeface="Inter"/>
                <a:sym typeface="Inter"/>
              </a:defRPr>
            </a:lvl4pPr>
            <a:lvl5pPr lvl="4" rtl="0" algn="r">
              <a:buNone/>
              <a:defRPr sz="700">
                <a:solidFill>
                  <a:schemeClr val="dk2"/>
                </a:solidFill>
                <a:latin typeface="Inter"/>
                <a:ea typeface="Inter"/>
                <a:cs typeface="Inter"/>
                <a:sym typeface="Inter"/>
              </a:defRPr>
            </a:lvl5pPr>
            <a:lvl6pPr lvl="5" rtl="0" algn="r">
              <a:buNone/>
              <a:defRPr sz="700">
                <a:solidFill>
                  <a:schemeClr val="dk2"/>
                </a:solidFill>
                <a:latin typeface="Inter"/>
                <a:ea typeface="Inter"/>
                <a:cs typeface="Inter"/>
                <a:sym typeface="Inter"/>
              </a:defRPr>
            </a:lvl6pPr>
            <a:lvl7pPr lvl="6" rtl="0" algn="r">
              <a:buNone/>
              <a:defRPr sz="700">
                <a:solidFill>
                  <a:schemeClr val="dk2"/>
                </a:solidFill>
                <a:latin typeface="Inter"/>
                <a:ea typeface="Inter"/>
                <a:cs typeface="Inter"/>
                <a:sym typeface="Inter"/>
              </a:defRPr>
            </a:lvl7pPr>
            <a:lvl8pPr lvl="7" rtl="0" algn="r">
              <a:buNone/>
              <a:defRPr sz="700">
                <a:solidFill>
                  <a:schemeClr val="dk2"/>
                </a:solidFill>
                <a:latin typeface="Inter"/>
                <a:ea typeface="Inter"/>
                <a:cs typeface="Inter"/>
                <a:sym typeface="Inter"/>
              </a:defRPr>
            </a:lvl8pPr>
            <a:lvl9pPr lvl="8" rtl="0" algn="r">
              <a:buNone/>
              <a:defRPr sz="7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Text and Three Column Image">
  <p:cSld name="CUSTOM_25">
    <p:spTree>
      <p:nvGrpSpPr>
        <p:cNvPr id="478" name="Shape 478"/>
        <p:cNvGrpSpPr/>
        <p:nvPr/>
      </p:nvGrpSpPr>
      <p:grpSpPr>
        <a:xfrm>
          <a:off x="0" y="0"/>
          <a:ext cx="0" cy="0"/>
          <a:chOff x="0" y="0"/>
          <a:chExt cx="0" cy="0"/>
        </a:xfrm>
      </p:grpSpPr>
      <p:sp>
        <p:nvSpPr>
          <p:cNvPr id="479" name="Google Shape;479;p40"/>
          <p:cNvSpPr txBox="1"/>
          <p:nvPr>
            <p:ph type="title"/>
          </p:nvPr>
        </p:nvSpPr>
        <p:spPr>
          <a:xfrm>
            <a:off x="228600" y="2985300"/>
            <a:ext cx="2743200" cy="146400"/>
          </a:xfrm>
          <a:prstGeom prst="rect">
            <a:avLst/>
          </a:prstGeom>
        </p:spPr>
        <p:txBody>
          <a:bodyPr anchorCtr="0" anchor="t" bIns="0" lIns="0" spcFirstLastPara="1" rIns="0" wrap="square" tIns="0">
            <a:noAutofit/>
          </a:bodyPr>
          <a:lstStyle>
            <a:lvl1pPr lvl="0" rtl="0">
              <a:spcBef>
                <a:spcPts val="0"/>
              </a:spcBef>
              <a:spcAft>
                <a:spcPts val="0"/>
              </a:spcAft>
              <a:buSzPts val="1200"/>
              <a:buFont typeface="Inter Medium"/>
              <a:buNone/>
              <a:defRPr b="0" sz="1200">
                <a:latin typeface="Inter Medium"/>
                <a:ea typeface="Inter Medium"/>
                <a:cs typeface="Inter Medium"/>
                <a:sym typeface="Inter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0" name="Google Shape;480;p40"/>
          <p:cNvSpPr txBox="1"/>
          <p:nvPr>
            <p:ph idx="1" type="body"/>
          </p:nvPr>
        </p:nvSpPr>
        <p:spPr>
          <a:xfrm>
            <a:off x="228600" y="3314700"/>
            <a:ext cx="2743200" cy="12345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81" name="Google Shape;481;p40"/>
          <p:cNvSpPr/>
          <p:nvPr>
            <p:ph idx="2" type="pic"/>
          </p:nvPr>
        </p:nvSpPr>
        <p:spPr>
          <a:xfrm>
            <a:off x="228575" y="228600"/>
            <a:ext cx="2743200" cy="2573700"/>
          </a:xfrm>
          <a:prstGeom prst="roundRect">
            <a:avLst>
              <a:gd fmla="val 9086" name="adj"/>
            </a:avLst>
          </a:prstGeom>
          <a:noFill/>
          <a:ln>
            <a:noFill/>
          </a:ln>
        </p:spPr>
      </p:sp>
      <p:sp>
        <p:nvSpPr>
          <p:cNvPr id="482" name="Google Shape;482;p40"/>
          <p:cNvSpPr txBox="1"/>
          <p:nvPr>
            <p:ph idx="3" type="title"/>
          </p:nvPr>
        </p:nvSpPr>
        <p:spPr>
          <a:xfrm>
            <a:off x="3200400" y="2985300"/>
            <a:ext cx="2743200" cy="146400"/>
          </a:xfrm>
          <a:prstGeom prst="rect">
            <a:avLst/>
          </a:prstGeom>
        </p:spPr>
        <p:txBody>
          <a:bodyPr anchorCtr="0" anchor="t" bIns="0" lIns="0" spcFirstLastPara="1" rIns="0" wrap="square" tIns="0">
            <a:noAutofit/>
          </a:bodyPr>
          <a:lstStyle>
            <a:lvl1pPr lvl="0" rtl="0">
              <a:spcBef>
                <a:spcPts val="0"/>
              </a:spcBef>
              <a:spcAft>
                <a:spcPts val="0"/>
              </a:spcAft>
              <a:buSzPts val="1200"/>
              <a:buFont typeface="Inter Medium"/>
              <a:buNone/>
              <a:defRPr b="0" sz="1200">
                <a:latin typeface="Inter Medium"/>
                <a:ea typeface="Inter Medium"/>
                <a:cs typeface="Inter Medium"/>
                <a:sym typeface="Inter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3" name="Google Shape;483;p40"/>
          <p:cNvSpPr txBox="1"/>
          <p:nvPr>
            <p:ph idx="4" type="body"/>
          </p:nvPr>
        </p:nvSpPr>
        <p:spPr>
          <a:xfrm>
            <a:off x="3200400" y="3314700"/>
            <a:ext cx="2743200" cy="12345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84" name="Google Shape;484;p40"/>
          <p:cNvSpPr/>
          <p:nvPr>
            <p:ph idx="5" type="pic"/>
          </p:nvPr>
        </p:nvSpPr>
        <p:spPr>
          <a:xfrm>
            <a:off x="3200375" y="228600"/>
            <a:ext cx="2743200" cy="2573700"/>
          </a:xfrm>
          <a:prstGeom prst="roundRect">
            <a:avLst>
              <a:gd fmla="val 9086" name="adj"/>
            </a:avLst>
          </a:prstGeom>
          <a:noFill/>
          <a:ln>
            <a:noFill/>
          </a:ln>
        </p:spPr>
      </p:sp>
      <p:sp>
        <p:nvSpPr>
          <p:cNvPr id="485" name="Google Shape;485;p40"/>
          <p:cNvSpPr txBox="1"/>
          <p:nvPr>
            <p:ph idx="6" type="title"/>
          </p:nvPr>
        </p:nvSpPr>
        <p:spPr>
          <a:xfrm>
            <a:off x="6172200" y="2985300"/>
            <a:ext cx="2743200" cy="146400"/>
          </a:xfrm>
          <a:prstGeom prst="rect">
            <a:avLst/>
          </a:prstGeom>
        </p:spPr>
        <p:txBody>
          <a:bodyPr anchorCtr="0" anchor="t" bIns="0" lIns="0" spcFirstLastPara="1" rIns="0" wrap="square" tIns="0">
            <a:noAutofit/>
          </a:bodyPr>
          <a:lstStyle>
            <a:lvl1pPr lvl="0" rtl="0">
              <a:spcBef>
                <a:spcPts val="0"/>
              </a:spcBef>
              <a:spcAft>
                <a:spcPts val="0"/>
              </a:spcAft>
              <a:buSzPts val="1200"/>
              <a:buFont typeface="Inter Medium"/>
              <a:buNone/>
              <a:defRPr b="0" sz="1200">
                <a:latin typeface="Inter Medium"/>
                <a:ea typeface="Inter Medium"/>
                <a:cs typeface="Inter Medium"/>
                <a:sym typeface="Inter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6" name="Google Shape;486;p40"/>
          <p:cNvSpPr txBox="1"/>
          <p:nvPr>
            <p:ph idx="7" type="body"/>
          </p:nvPr>
        </p:nvSpPr>
        <p:spPr>
          <a:xfrm>
            <a:off x="6172200" y="3314700"/>
            <a:ext cx="2743200" cy="12345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87" name="Google Shape;487;p40"/>
          <p:cNvSpPr/>
          <p:nvPr>
            <p:ph idx="8" type="pic"/>
          </p:nvPr>
        </p:nvSpPr>
        <p:spPr>
          <a:xfrm>
            <a:off x="6172175" y="228600"/>
            <a:ext cx="2743200" cy="2573700"/>
          </a:xfrm>
          <a:prstGeom prst="roundRect">
            <a:avLst>
              <a:gd fmla="val 9086" name="adj"/>
            </a:avLst>
          </a:prstGeom>
          <a:noFill/>
          <a:ln>
            <a:noFill/>
          </a:ln>
        </p:spPr>
      </p:sp>
      <p:sp>
        <p:nvSpPr>
          <p:cNvPr id="488" name="Google Shape;488;p40"/>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lgn="r">
              <a:buNone/>
              <a:defRPr sz="700">
                <a:solidFill>
                  <a:schemeClr val="dk2"/>
                </a:solidFill>
                <a:latin typeface="Inter"/>
                <a:ea typeface="Inter"/>
                <a:cs typeface="Inter"/>
                <a:sym typeface="Inter"/>
              </a:defRPr>
            </a:lvl1pPr>
            <a:lvl2pPr lvl="1" rtl="0" algn="r">
              <a:buNone/>
              <a:defRPr sz="700">
                <a:solidFill>
                  <a:schemeClr val="dk2"/>
                </a:solidFill>
                <a:latin typeface="Inter"/>
                <a:ea typeface="Inter"/>
                <a:cs typeface="Inter"/>
                <a:sym typeface="Inter"/>
              </a:defRPr>
            </a:lvl2pPr>
            <a:lvl3pPr lvl="2" rtl="0" algn="r">
              <a:buNone/>
              <a:defRPr sz="700">
                <a:solidFill>
                  <a:schemeClr val="dk2"/>
                </a:solidFill>
                <a:latin typeface="Inter"/>
                <a:ea typeface="Inter"/>
                <a:cs typeface="Inter"/>
                <a:sym typeface="Inter"/>
              </a:defRPr>
            </a:lvl3pPr>
            <a:lvl4pPr lvl="3" rtl="0" algn="r">
              <a:buNone/>
              <a:defRPr sz="700">
                <a:solidFill>
                  <a:schemeClr val="dk2"/>
                </a:solidFill>
                <a:latin typeface="Inter"/>
                <a:ea typeface="Inter"/>
                <a:cs typeface="Inter"/>
                <a:sym typeface="Inter"/>
              </a:defRPr>
            </a:lvl4pPr>
            <a:lvl5pPr lvl="4" rtl="0" algn="r">
              <a:buNone/>
              <a:defRPr sz="700">
                <a:solidFill>
                  <a:schemeClr val="dk2"/>
                </a:solidFill>
                <a:latin typeface="Inter"/>
                <a:ea typeface="Inter"/>
                <a:cs typeface="Inter"/>
                <a:sym typeface="Inter"/>
              </a:defRPr>
            </a:lvl5pPr>
            <a:lvl6pPr lvl="5" rtl="0" algn="r">
              <a:buNone/>
              <a:defRPr sz="700">
                <a:solidFill>
                  <a:schemeClr val="dk2"/>
                </a:solidFill>
                <a:latin typeface="Inter"/>
                <a:ea typeface="Inter"/>
                <a:cs typeface="Inter"/>
                <a:sym typeface="Inter"/>
              </a:defRPr>
            </a:lvl6pPr>
            <a:lvl7pPr lvl="6" rtl="0" algn="r">
              <a:buNone/>
              <a:defRPr sz="700">
                <a:solidFill>
                  <a:schemeClr val="dk2"/>
                </a:solidFill>
                <a:latin typeface="Inter"/>
                <a:ea typeface="Inter"/>
                <a:cs typeface="Inter"/>
                <a:sym typeface="Inter"/>
              </a:defRPr>
            </a:lvl7pPr>
            <a:lvl8pPr lvl="7" rtl="0" algn="r">
              <a:buNone/>
              <a:defRPr sz="700">
                <a:solidFill>
                  <a:schemeClr val="dk2"/>
                </a:solidFill>
                <a:latin typeface="Inter"/>
                <a:ea typeface="Inter"/>
                <a:cs typeface="Inter"/>
                <a:sym typeface="Inter"/>
              </a:defRPr>
            </a:lvl8pPr>
            <a:lvl9pPr lvl="8" rtl="0" algn="r">
              <a:buNone/>
              <a:defRPr sz="7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Agenda" type="twoColTx">
  <p:cSld name="TITLE_AND_TWO_COLUMNS">
    <p:bg>
      <p:bgPr>
        <a:solidFill>
          <a:schemeClr val="lt1"/>
        </a:solidFill>
      </p:bgPr>
    </p:bg>
    <p:spTree>
      <p:nvGrpSpPr>
        <p:cNvPr id="50" name="Shape 50"/>
        <p:cNvGrpSpPr/>
        <p:nvPr/>
      </p:nvGrpSpPr>
      <p:grpSpPr>
        <a:xfrm>
          <a:off x="0" y="0"/>
          <a:ext cx="0" cy="0"/>
          <a:chOff x="0" y="0"/>
          <a:chExt cx="0" cy="0"/>
        </a:xfrm>
      </p:grpSpPr>
      <p:sp>
        <p:nvSpPr>
          <p:cNvPr id="51" name="Google Shape;51;p5"/>
          <p:cNvSpPr/>
          <p:nvPr/>
        </p:nvSpPr>
        <p:spPr>
          <a:xfrm>
            <a:off x="-10200" y="9000"/>
            <a:ext cx="9164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2" name="Google Shape;52;p5"/>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5"/>
          <p:cNvSpPr txBox="1"/>
          <p:nvPr/>
        </p:nvSpPr>
        <p:spPr>
          <a:xfrm>
            <a:off x="228600" y="228600"/>
            <a:ext cx="5715000" cy="774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3600">
                <a:solidFill>
                  <a:schemeClr val="dk1"/>
                </a:solidFill>
                <a:latin typeface="Inter Medium"/>
                <a:ea typeface="Inter Medium"/>
                <a:cs typeface="Inter Medium"/>
                <a:sym typeface="Inter Medium"/>
              </a:rPr>
              <a:t>Agenda</a:t>
            </a:r>
            <a:endParaRPr sz="3600">
              <a:solidFill>
                <a:schemeClr val="dk1"/>
              </a:solidFill>
              <a:latin typeface="Inter Medium"/>
              <a:ea typeface="Inter Medium"/>
              <a:cs typeface="Inter Medium"/>
              <a:sym typeface="Inter Medium"/>
            </a:endParaRPr>
          </a:p>
        </p:txBody>
      </p:sp>
      <p:cxnSp>
        <p:nvCxnSpPr>
          <p:cNvPr id="54" name="Google Shape;54;p5"/>
          <p:cNvCxnSpPr/>
          <p:nvPr/>
        </p:nvCxnSpPr>
        <p:spPr>
          <a:xfrm>
            <a:off x="-17400" y="4777800"/>
            <a:ext cx="9178800" cy="0"/>
          </a:xfrm>
          <a:prstGeom prst="straightConnector1">
            <a:avLst/>
          </a:prstGeom>
          <a:noFill/>
          <a:ln cap="flat" cmpd="sng" w="9525">
            <a:solidFill>
              <a:schemeClr val="dk1"/>
            </a:solidFill>
            <a:prstDash val="solid"/>
            <a:round/>
            <a:headEnd len="med" w="med" type="none"/>
            <a:tailEnd len="med" w="med" type="none"/>
          </a:ln>
        </p:spPr>
      </p:cxnSp>
      <p:sp>
        <p:nvSpPr>
          <p:cNvPr id="55" name="Google Shape;55;p5"/>
          <p:cNvSpPr txBox="1"/>
          <p:nvPr/>
        </p:nvSpPr>
        <p:spPr>
          <a:xfrm>
            <a:off x="1714500" y="4795453"/>
            <a:ext cx="1257600" cy="36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&amp; Proprietary</a:t>
            </a:r>
            <a:endParaRPr sz="700">
              <a:solidFill>
                <a:schemeClr val="dk1"/>
              </a:solidFill>
              <a:latin typeface="Inter"/>
              <a:ea typeface="Inter"/>
              <a:cs typeface="Inter"/>
              <a:sym typeface="Inter"/>
            </a:endParaRPr>
          </a:p>
        </p:txBody>
      </p:sp>
      <p:pic>
        <p:nvPicPr>
          <p:cNvPr id="56" name="Google Shape;56;p5"/>
          <p:cNvPicPr preferRelativeResize="0"/>
          <p:nvPr/>
        </p:nvPicPr>
        <p:blipFill rotWithShape="1">
          <a:blip r:embed="rId2">
            <a:alphaModFix/>
          </a:blip>
          <a:srcRect b="738" l="0" r="0" t="738"/>
          <a:stretch/>
        </p:blipFill>
        <p:spPr>
          <a:xfrm>
            <a:off x="228600" y="4930390"/>
            <a:ext cx="759615" cy="90875"/>
          </a:xfrm>
          <a:prstGeom prst="rect">
            <a:avLst/>
          </a:prstGeom>
          <a:noFill/>
          <a:ln>
            <a:noFill/>
          </a:ln>
        </p:spPr>
      </p:pic>
      <p:sp>
        <p:nvSpPr>
          <p:cNvPr id="57" name="Google Shape;57;p5"/>
          <p:cNvSpPr txBox="1"/>
          <p:nvPr>
            <p:ph idx="1" type="subTitle"/>
          </p:nvPr>
        </p:nvSpPr>
        <p:spPr>
          <a:xfrm>
            <a:off x="228600" y="1209775"/>
            <a:ext cx="5729100" cy="2264400"/>
          </a:xfrm>
          <a:prstGeom prst="rect">
            <a:avLst/>
          </a:prstGeom>
        </p:spPr>
        <p:txBody>
          <a:bodyPr anchorCtr="0" anchor="t" bIns="0" lIns="0" spcFirstLastPara="1" rIns="0" wrap="square" tIns="0">
            <a:noAutofit/>
          </a:bodyPr>
          <a:lstStyle>
            <a:lvl1pPr lvl="0">
              <a:lnSpc>
                <a:spcPct val="200000"/>
              </a:lnSpc>
              <a:spcBef>
                <a:spcPts val="0"/>
              </a:spcBef>
              <a:spcAft>
                <a:spcPts val="0"/>
              </a:spcAft>
              <a:buClr>
                <a:schemeClr val="dk1"/>
              </a:buClr>
              <a:buSzPts val="1200"/>
              <a:buFont typeface="Inter Medium"/>
              <a:buNone/>
              <a:defRPr sz="12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cxnSp>
        <p:nvCxnSpPr>
          <p:cNvPr id="58" name="Google Shape;58;p5"/>
          <p:cNvCxnSpPr/>
          <p:nvPr/>
        </p:nvCxnSpPr>
        <p:spPr>
          <a:xfrm>
            <a:off x="228600" y="1003244"/>
            <a:ext cx="57291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Text and Large Rounded Image">
  <p:cSld name="CUSTOM_26">
    <p:spTree>
      <p:nvGrpSpPr>
        <p:cNvPr id="489" name="Shape 489"/>
        <p:cNvGrpSpPr/>
        <p:nvPr/>
      </p:nvGrpSpPr>
      <p:grpSpPr>
        <a:xfrm>
          <a:off x="0" y="0"/>
          <a:ext cx="0" cy="0"/>
          <a:chOff x="0" y="0"/>
          <a:chExt cx="0" cy="0"/>
        </a:xfrm>
      </p:grpSpPr>
      <p:sp>
        <p:nvSpPr>
          <p:cNvPr id="490" name="Google Shape;490;p41"/>
          <p:cNvSpPr txBox="1"/>
          <p:nvPr>
            <p:ph type="title"/>
          </p:nvPr>
        </p:nvSpPr>
        <p:spPr>
          <a:xfrm>
            <a:off x="228600" y="228600"/>
            <a:ext cx="8686800" cy="572700"/>
          </a:xfrm>
          <a:prstGeom prst="rect">
            <a:avLst/>
          </a:prstGeom>
        </p:spPr>
        <p:txBody>
          <a:bodyPr anchorCtr="0" anchor="t"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1" name="Google Shape;491;p41"/>
          <p:cNvSpPr/>
          <p:nvPr>
            <p:ph idx="2" type="pic"/>
          </p:nvPr>
        </p:nvSpPr>
        <p:spPr>
          <a:xfrm>
            <a:off x="228750" y="946500"/>
            <a:ext cx="8686800" cy="3602700"/>
          </a:xfrm>
          <a:prstGeom prst="roundRect">
            <a:avLst>
              <a:gd fmla="val 9296" name="adj"/>
            </a:avLst>
          </a:prstGeom>
          <a:noFill/>
          <a:ln>
            <a:noFill/>
          </a:ln>
        </p:spPr>
      </p:sp>
      <p:sp>
        <p:nvSpPr>
          <p:cNvPr id="492" name="Google Shape;492;p41"/>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lgn="r">
              <a:buNone/>
              <a:defRPr sz="700">
                <a:solidFill>
                  <a:schemeClr val="dk2"/>
                </a:solidFill>
                <a:latin typeface="Inter"/>
                <a:ea typeface="Inter"/>
                <a:cs typeface="Inter"/>
                <a:sym typeface="Inter"/>
              </a:defRPr>
            </a:lvl1pPr>
            <a:lvl2pPr lvl="1" rtl="0" algn="r">
              <a:buNone/>
              <a:defRPr sz="700">
                <a:solidFill>
                  <a:schemeClr val="dk2"/>
                </a:solidFill>
                <a:latin typeface="Inter"/>
                <a:ea typeface="Inter"/>
                <a:cs typeface="Inter"/>
                <a:sym typeface="Inter"/>
              </a:defRPr>
            </a:lvl2pPr>
            <a:lvl3pPr lvl="2" rtl="0" algn="r">
              <a:buNone/>
              <a:defRPr sz="700">
                <a:solidFill>
                  <a:schemeClr val="dk2"/>
                </a:solidFill>
                <a:latin typeface="Inter"/>
                <a:ea typeface="Inter"/>
                <a:cs typeface="Inter"/>
                <a:sym typeface="Inter"/>
              </a:defRPr>
            </a:lvl3pPr>
            <a:lvl4pPr lvl="3" rtl="0" algn="r">
              <a:buNone/>
              <a:defRPr sz="700">
                <a:solidFill>
                  <a:schemeClr val="dk2"/>
                </a:solidFill>
                <a:latin typeface="Inter"/>
                <a:ea typeface="Inter"/>
                <a:cs typeface="Inter"/>
                <a:sym typeface="Inter"/>
              </a:defRPr>
            </a:lvl4pPr>
            <a:lvl5pPr lvl="4" rtl="0" algn="r">
              <a:buNone/>
              <a:defRPr sz="700">
                <a:solidFill>
                  <a:schemeClr val="dk2"/>
                </a:solidFill>
                <a:latin typeface="Inter"/>
                <a:ea typeface="Inter"/>
                <a:cs typeface="Inter"/>
                <a:sym typeface="Inter"/>
              </a:defRPr>
            </a:lvl5pPr>
            <a:lvl6pPr lvl="5" rtl="0" algn="r">
              <a:buNone/>
              <a:defRPr sz="700">
                <a:solidFill>
                  <a:schemeClr val="dk2"/>
                </a:solidFill>
                <a:latin typeface="Inter"/>
                <a:ea typeface="Inter"/>
                <a:cs typeface="Inter"/>
                <a:sym typeface="Inter"/>
              </a:defRPr>
            </a:lvl6pPr>
            <a:lvl7pPr lvl="6" rtl="0" algn="r">
              <a:buNone/>
              <a:defRPr sz="700">
                <a:solidFill>
                  <a:schemeClr val="dk2"/>
                </a:solidFill>
                <a:latin typeface="Inter"/>
                <a:ea typeface="Inter"/>
                <a:cs typeface="Inter"/>
                <a:sym typeface="Inter"/>
              </a:defRPr>
            </a:lvl7pPr>
            <a:lvl8pPr lvl="7" rtl="0" algn="r">
              <a:buNone/>
              <a:defRPr sz="700">
                <a:solidFill>
                  <a:schemeClr val="dk2"/>
                </a:solidFill>
                <a:latin typeface="Inter"/>
                <a:ea typeface="Inter"/>
                <a:cs typeface="Inter"/>
                <a:sym typeface="Inter"/>
              </a:defRPr>
            </a:lvl8pPr>
            <a:lvl9pPr lvl="8" rtl="0" algn="r">
              <a:buNone/>
              <a:defRPr sz="7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Large Rounded Image">
  <p:cSld name="CUSTOM_27">
    <p:spTree>
      <p:nvGrpSpPr>
        <p:cNvPr id="493" name="Shape 493"/>
        <p:cNvGrpSpPr/>
        <p:nvPr/>
      </p:nvGrpSpPr>
      <p:grpSpPr>
        <a:xfrm>
          <a:off x="0" y="0"/>
          <a:ext cx="0" cy="0"/>
          <a:chOff x="0" y="0"/>
          <a:chExt cx="0" cy="0"/>
        </a:xfrm>
      </p:grpSpPr>
      <p:sp>
        <p:nvSpPr>
          <p:cNvPr id="494" name="Google Shape;494;p42"/>
          <p:cNvSpPr/>
          <p:nvPr>
            <p:ph idx="2" type="pic"/>
          </p:nvPr>
        </p:nvSpPr>
        <p:spPr>
          <a:xfrm>
            <a:off x="228600" y="228600"/>
            <a:ext cx="8686800" cy="4320600"/>
          </a:xfrm>
          <a:prstGeom prst="roundRect">
            <a:avLst>
              <a:gd fmla="val 6066" name="adj"/>
            </a:avLst>
          </a:prstGeom>
          <a:noFill/>
          <a:ln>
            <a:noFill/>
          </a:ln>
        </p:spPr>
      </p:sp>
      <p:sp>
        <p:nvSpPr>
          <p:cNvPr id="495" name="Google Shape;495;p42"/>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lgn="r">
              <a:buNone/>
              <a:defRPr sz="700">
                <a:solidFill>
                  <a:schemeClr val="dk2"/>
                </a:solidFill>
                <a:latin typeface="Inter"/>
                <a:ea typeface="Inter"/>
                <a:cs typeface="Inter"/>
                <a:sym typeface="Inter"/>
              </a:defRPr>
            </a:lvl1pPr>
            <a:lvl2pPr lvl="1" rtl="0" algn="r">
              <a:buNone/>
              <a:defRPr sz="700">
                <a:solidFill>
                  <a:schemeClr val="dk2"/>
                </a:solidFill>
                <a:latin typeface="Inter"/>
                <a:ea typeface="Inter"/>
                <a:cs typeface="Inter"/>
                <a:sym typeface="Inter"/>
              </a:defRPr>
            </a:lvl2pPr>
            <a:lvl3pPr lvl="2" rtl="0" algn="r">
              <a:buNone/>
              <a:defRPr sz="700">
                <a:solidFill>
                  <a:schemeClr val="dk2"/>
                </a:solidFill>
                <a:latin typeface="Inter"/>
                <a:ea typeface="Inter"/>
                <a:cs typeface="Inter"/>
                <a:sym typeface="Inter"/>
              </a:defRPr>
            </a:lvl3pPr>
            <a:lvl4pPr lvl="3" rtl="0" algn="r">
              <a:buNone/>
              <a:defRPr sz="700">
                <a:solidFill>
                  <a:schemeClr val="dk2"/>
                </a:solidFill>
                <a:latin typeface="Inter"/>
                <a:ea typeface="Inter"/>
                <a:cs typeface="Inter"/>
                <a:sym typeface="Inter"/>
              </a:defRPr>
            </a:lvl4pPr>
            <a:lvl5pPr lvl="4" rtl="0" algn="r">
              <a:buNone/>
              <a:defRPr sz="700">
                <a:solidFill>
                  <a:schemeClr val="dk2"/>
                </a:solidFill>
                <a:latin typeface="Inter"/>
                <a:ea typeface="Inter"/>
                <a:cs typeface="Inter"/>
                <a:sym typeface="Inter"/>
              </a:defRPr>
            </a:lvl5pPr>
            <a:lvl6pPr lvl="5" rtl="0" algn="r">
              <a:buNone/>
              <a:defRPr sz="700">
                <a:solidFill>
                  <a:schemeClr val="dk2"/>
                </a:solidFill>
                <a:latin typeface="Inter"/>
                <a:ea typeface="Inter"/>
                <a:cs typeface="Inter"/>
                <a:sym typeface="Inter"/>
              </a:defRPr>
            </a:lvl6pPr>
            <a:lvl7pPr lvl="6" rtl="0" algn="r">
              <a:buNone/>
              <a:defRPr sz="700">
                <a:solidFill>
                  <a:schemeClr val="dk2"/>
                </a:solidFill>
                <a:latin typeface="Inter"/>
                <a:ea typeface="Inter"/>
                <a:cs typeface="Inter"/>
                <a:sym typeface="Inter"/>
              </a:defRPr>
            </a:lvl7pPr>
            <a:lvl8pPr lvl="7" rtl="0" algn="r">
              <a:buNone/>
              <a:defRPr sz="700">
                <a:solidFill>
                  <a:schemeClr val="dk2"/>
                </a:solidFill>
                <a:latin typeface="Inter"/>
                <a:ea typeface="Inter"/>
                <a:cs typeface="Inter"/>
                <a:sym typeface="Inter"/>
              </a:defRPr>
            </a:lvl8pPr>
            <a:lvl9pPr lvl="8" rtl="0" algn="r">
              <a:buNone/>
              <a:defRPr sz="7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Full Bleed Image">
  <p:cSld name="CUSTOM_27_1">
    <p:spTree>
      <p:nvGrpSpPr>
        <p:cNvPr id="496" name="Shape 496"/>
        <p:cNvGrpSpPr/>
        <p:nvPr/>
      </p:nvGrpSpPr>
      <p:grpSpPr>
        <a:xfrm>
          <a:off x="0" y="0"/>
          <a:ext cx="0" cy="0"/>
          <a:chOff x="0" y="0"/>
          <a:chExt cx="0" cy="0"/>
        </a:xfrm>
      </p:grpSpPr>
      <p:sp>
        <p:nvSpPr>
          <p:cNvPr id="497" name="Google Shape;497;p43"/>
          <p:cNvSpPr/>
          <p:nvPr>
            <p:ph idx="2" type="pic"/>
          </p:nvPr>
        </p:nvSpPr>
        <p:spPr>
          <a:xfrm>
            <a:off x="0" y="0"/>
            <a:ext cx="9144000" cy="51573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Closing Slide">
  <p:cSld name="CUSTOM_27_1_1_1">
    <p:spTree>
      <p:nvGrpSpPr>
        <p:cNvPr id="498" name="Shape 498"/>
        <p:cNvGrpSpPr/>
        <p:nvPr/>
      </p:nvGrpSpPr>
      <p:grpSpPr>
        <a:xfrm>
          <a:off x="0" y="0"/>
          <a:ext cx="0" cy="0"/>
          <a:chOff x="0" y="0"/>
          <a:chExt cx="0" cy="0"/>
        </a:xfrm>
      </p:grpSpPr>
      <p:sp>
        <p:nvSpPr>
          <p:cNvPr id="499" name="Google Shape;499;p44"/>
          <p:cNvSpPr/>
          <p:nvPr/>
        </p:nvSpPr>
        <p:spPr>
          <a:xfrm>
            <a:off x="-10200" y="-13800"/>
            <a:ext cx="9164400" cy="516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500" name="Google Shape;500;p44"/>
          <p:cNvPicPr preferRelativeResize="0"/>
          <p:nvPr/>
        </p:nvPicPr>
        <p:blipFill rotWithShape="1">
          <a:blip r:embed="rId2">
            <a:alphaModFix/>
          </a:blip>
          <a:srcRect b="10" l="13524" r="0" t="0"/>
          <a:stretch/>
        </p:blipFill>
        <p:spPr>
          <a:xfrm>
            <a:off x="228600" y="1565725"/>
            <a:ext cx="1257300" cy="153375"/>
          </a:xfrm>
          <a:prstGeom prst="rect">
            <a:avLst/>
          </a:prstGeom>
          <a:noFill/>
          <a:ln>
            <a:noFill/>
          </a:ln>
        </p:spPr>
      </p:pic>
      <p:grpSp>
        <p:nvGrpSpPr>
          <p:cNvPr id="501" name="Google Shape;501;p44"/>
          <p:cNvGrpSpPr/>
          <p:nvPr/>
        </p:nvGrpSpPr>
        <p:grpSpPr>
          <a:xfrm>
            <a:off x="6172100" y="1079375"/>
            <a:ext cx="2743155" cy="3055000"/>
            <a:chOff x="6172100" y="1079375"/>
            <a:chExt cx="2743155" cy="3055000"/>
          </a:xfrm>
        </p:grpSpPr>
        <p:grpSp>
          <p:nvGrpSpPr>
            <p:cNvPr id="502" name="Google Shape;502;p44"/>
            <p:cNvGrpSpPr/>
            <p:nvPr/>
          </p:nvGrpSpPr>
          <p:grpSpPr>
            <a:xfrm>
              <a:off x="6172100" y="1079375"/>
              <a:ext cx="2743155" cy="3055000"/>
              <a:chOff x="4832464" y="325168"/>
              <a:chExt cx="3624197" cy="4036200"/>
            </a:xfrm>
          </p:grpSpPr>
          <p:sp>
            <p:nvSpPr>
              <p:cNvPr id="503" name="Google Shape;503;p44"/>
              <p:cNvSpPr/>
              <p:nvPr/>
            </p:nvSpPr>
            <p:spPr>
              <a:xfrm>
                <a:off x="4832464" y="325168"/>
                <a:ext cx="2427300" cy="1770300"/>
              </a:xfrm>
              <a:prstGeom prst="roundRect">
                <a:avLst>
                  <a:gd fmla="val 460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4" name="Google Shape;504;p44"/>
              <p:cNvSpPr/>
              <p:nvPr/>
            </p:nvSpPr>
            <p:spPr>
              <a:xfrm>
                <a:off x="6664761" y="1994137"/>
                <a:ext cx="1791900" cy="1220400"/>
              </a:xfrm>
              <a:prstGeom prst="roundRect">
                <a:avLst>
                  <a:gd fmla="val 903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5" name="Google Shape;505;p44"/>
              <p:cNvSpPr/>
              <p:nvPr/>
            </p:nvSpPr>
            <p:spPr>
              <a:xfrm>
                <a:off x="5727868" y="3107668"/>
                <a:ext cx="1247100" cy="1253700"/>
              </a:xfrm>
              <a:prstGeom prst="roundRect">
                <a:avLst>
                  <a:gd fmla="val 831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6" name="Google Shape;506;p44"/>
              <p:cNvSpPr/>
              <p:nvPr/>
            </p:nvSpPr>
            <p:spPr>
              <a:xfrm>
                <a:off x="6550987" y="2923002"/>
                <a:ext cx="588300" cy="435900"/>
              </a:xfrm>
              <a:prstGeom prst="roundRect">
                <a:avLst>
                  <a:gd fmla="val 555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07" name="Google Shape;507;p44"/>
            <p:cNvSpPr/>
            <p:nvPr/>
          </p:nvSpPr>
          <p:spPr>
            <a:xfrm rot="-5400000">
              <a:off x="7794447" y="3265590"/>
              <a:ext cx="227400" cy="228300"/>
            </a:xfrm>
            <a:prstGeom prst="roundRect">
              <a:avLst>
                <a:gd fmla="val 3502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8" name="Google Shape;508;p44"/>
            <p:cNvSpPr/>
            <p:nvPr/>
          </p:nvSpPr>
          <p:spPr>
            <a:xfrm rot="-5400000">
              <a:off x="7331297" y="2957640"/>
              <a:ext cx="227400" cy="228300"/>
            </a:xfrm>
            <a:prstGeom prst="roundRect">
              <a:avLst>
                <a:gd fmla="val 3502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9" name="Google Shape;509;p44"/>
            <p:cNvSpPr/>
            <p:nvPr/>
          </p:nvSpPr>
          <p:spPr>
            <a:xfrm>
              <a:off x="7424925" y="2197625"/>
              <a:ext cx="672900" cy="305700"/>
            </a:xfrm>
            <a:prstGeom prst="roundRect">
              <a:avLst>
                <a:gd fmla="val 555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0" name="Google Shape;510;p44"/>
            <p:cNvSpPr/>
            <p:nvPr/>
          </p:nvSpPr>
          <p:spPr>
            <a:xfrm rot="-5400000">
              <a:off x="8009722" y="2114890"/>
              <a:ext cx="227400" cy="228300"/>
            </a:xfrm>
            <a:prstGeom prst="roundRect">
              <a:avLst>
                <a:gd fmla="val 3502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1" name="Google Shape;511;p44"/>
            <p:cNvSpPr/>
            <p:nvPr/>
          </p:nvSpPr>
          <p:spPr>
            <a:xfrm rot="-5400000">
              <a:off x="7331297" y="2418890"/>
              <a:ext cx="227400" cy="228300"/>
            </a:xfrm>
            <a:prstGeom prst="roundRect">
              <a:avLst>
                <a:gd fmla="val 3502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512" name="Google Shape;512;p44"/>
          <p:cNvCxnSpPr/>
          <p:nvPr/>
        </p:nvCxnSpPr>
        <p:spPr>
          <a:xfrm>
            <a:off x="-17400" y="4777800"/>
            <a:ext cx="9178800" cy="0"/>
          </a:xfrm>
          <a:prstGeom prst="straightConnector1">
            <a:avLst/>
          </a:prstGeom>
          <a:noFill/>
          <a:ln cap="flat" cmpd="sng" w="9525">
            <a:solidFill>
              <a:schemeClr val="dk1"/>
            </a:solidFill>
            <a:prstDash val="solid"/>
            <a:round/>
            <a:headEnd len="med" w="med" type="none"/>
            <a:tailEnd len="med" w="med" type="none"/>
          </a:ln>
        </p:spPr>
      </p:cxnSp>
      <p:sp>
        <p:nvSpPr>
          <p:cNvPr id="513" name="Google Shape;513;p44"/>
          <p:cNvSpPr txBox="1"/>
          <p:nvPr/>
        </p:nvSpPr>
        <p:spPr>
          <a:xfrm>
            <a:off x="1714500" y="4795453"/>
            <a:ext cx="1257600" cy="36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&amp; Proprietary</a:t>
            </a:r>
            <a:endParaRPr sz="700">
              <a:solidFill>
                <a:schemeClr val="dk1"/>
              </a:solidFill>
              <a:latin typeface="Inter"/>
              <a:ea typeface="Inter"/>
              <a:cs typeface="Inter"/>
              <a:sym typeface="Inter"/>
            </a:endParaRPr>
          </a:p>
        </p:txBody>
      </p:sp>
      <p:pic>
        <p:nvPicPr>
          <p:cNvPr id="514" name="Google Shape;514;p44"/>
          <p:cNvPicPr preferRelativeResize="0"/>
          <p:nvPr/>
        </p:nvPicPr>
        <p:blipFill rotWithShape="1">
          <a:blip r:embed="rId3">
            <a:alphaModFix/>
          </a:blip>
          <a:srcRect b="738" l="0" r="0" t="738"/>
          <a:stretch/>
        </p:blipFill>
        <p:spPr>
          <a:xfrm>
            <a:off x="228600" y="4930390"/>
            <a:ext cx="759615" cy="90875"/>
          </a:xfrm>
          <a:prstGeom prst="rect">
            <a:avLst/>
          </a:prstGeom>
          <a:noFill/>
          <a:ln>
            <a:noFill/>
          </a:ln>
        </p:spPr>
      </p:pic>
      <p:sp>
        <p:nvSpPr>
          <p:cNvPr id="515" name="Google Shape;515;p44"/>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516" name="Shape 516"/>
        <p:cNvGrpSpPr/>
        <p:nvPr/>
      </p:nvGrpSpPr>
      <p:grpSpPr>
        <a:xfrm>
          <a:off x="0" y="0"/>
          <a:ext cx="0" cy="0"/>
          <a:chOff x="0" y="0"/>
          <a:chExt cx="0" cy="0"/>
        </a:xfrm>
      </p:grpSpPr>
      <p:sp>
        <p:nvSpPr>
          <p:cNvPr id="517" name="Google Shape;517;p45"/>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8" name="Google Shape;518;p45"/>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19" name="Google Shape;519;p45"/>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Our values" type="titleOnly">
  <p:cSld name="TITLE_ONLY">
    <p:spTree>
      <p:nvGrpSpPr>
        <p:cNvPr id="59" name="Shape 59"/>
        <p:cNvGrpSpPr/>
        <p:nvPr/>
      </p:nvGrpSpPr>
      <p:grpSpPr>
        <a:xfrm>
          <a:off x="0" y="0"/>
          <a:ext cx="0" cy="0"/>
          <a:chOff x="0" y="0"/>
          <a:chExt cx="0" cy="0"/>
        </a:xfrm>
      </p:grpSpPr>
      <p:sp>
        <p:nvSpPr>
          <p:cNvPr id="60" name="Google Shape;60;p6"/>
          <p:cNvSpPr txBox="1"/>
          <p:nvPr/>
        </p:nvSpPr>
        <p:spPr>
          <a:xfrm>
            <a:off x="228600" y="228600"/>
            <a:ext cx="82572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2000">
                <a:latin typeface="Inter"/>
                <a:ea typeface="Inter"/>
                <a:cs typeface="Inter"/>
                <a:sym typeface="Inter"/>
              </a:rPr>
              <a:t>Our values</a:t>
            </a:r>
            <a:endParaRPr b="1" sz="2000">
              <a:latin typeface="Inter"/>
              <a:ea typeface="Inter"/>
              <a:cs typeface="Inter"/>
              <a:sym typeface="Inter"/>
            </a:endParaRPr>
          </a:p>
        </p:txBody>
      </p:sp>
      <p:cxnSp>
        <p:nvCxnSpPr>
          <p:cNvPr id="61" name="Google Shape;61;p6"/>
          <p:cNvCxnSpPr/>
          <p:nvPr/>
        </p:nvCxnSpPr>
        <p:spPr>
          <a:xfrm>
            <a:off x="228600" y="951000"/>
            <a:ext cx="4229700" cy="0"/>
          </a:xfrm>
          <a:prstGeom prst="straightConnector1">
            <a:avLst/>
          </a:prstGeom>
          <a:noFill/>
          <a:ln cap="flat" cmpd="sng" w="9525">
            <a:solidFill>
              <a:schemeClr val="lt2"/>
            </a:solidFill>
            <a:prstDash val="solid"/>
            <a:round/>
            <a:headEnd len="med" w="med" type="none"/>
            <a:tailEnd len="med" w="med" type="none"/>
          </a:ln>
        </p:spPr>
      </p:cxnSp>
      <p:sp>
        <p:nvSpPr>
          <p:cNvPr id="62" name="Google Shape;62;p6"/>
          <p:cNvSpPr txBox="1"/>
          <p:nvPr/>
        </p:nvSpPr>
        <p:spPr>
          <a:xfrm>
            <a:off x="228600" y="1088100"/>
            <a:ext cx="4229100" cy="211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latin typeface="Inter"/>
                <a:ea typeface="Inter"/>
                <a:cs typeface="Inter"/>
                <a:sym typeface="Inter"/>
              </a:rPr>
              <a:t>Think in first principles</a:t>
            </a:r>
            <a:endParaRPr>
              <a:latin typeface="Inter"/>
              <a:ea typeface="Inter"/>
              <a:cs typeface="Inter"/>
              <a:sym typeface="Inter"/>
            </a:endParaRPr>
          </a:p>
        </p:txBody>
      </p:sp>
      <p:sp>
        <p:nvSpPr>
          <p:cNvPr id="63" name="Google Shape;63;p6"/>
          <p:cNvSpPr txBox="1"/>
          <p:nvPr/>
        </p:nvSpPr>
        <p:spPr>
          <a:xfrm>
            <a:off x="228600" y="1454950"/>
            <a:ext cx="4229100" cy="83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900">
                <a:latin typeface="Inter"/>
                <a:ea typeface="Inter"/>
                <a:cs typeface="Inter"/>
                <a:sym typeface="Inter"/>
              </a:rPr>
              <a:t>At Formation Bio, we are looking to disrupt an established industry. We interrogate decisions and solve problems from first principles – we don’t do something just because that’s the way it’s always been done. By approaching work with curiosity and purpose, we believe we can achieve results that seem impossible on the surface.</a:t>
            </a:r>
            <a:endParaRPr sz="900">
              <a:latin typeface="Inter"/>
              <a:ea typeface="Inter"/>
              <a:cs typeface="Inter"/>
              <a:sym typeface="Inter"/>
            </a:endParaRPr>
          </a:p>
        </p:txBody>
      </p:sp>
      <p:cxnSp>
        <p:nvCxnSpPr>
          <p:cNvPr id="64" name="Google Shape;64;p6"/>
          <p:cNvCxnSpPr/>
          <p:nvPr/>
        </p:nvCxnSpPr>
        <p:spPr>
          <a:xfrm>
            <a:off x="228600" y="2635900"/>
            <a:ext cx="4229700" cy="0"/>
          </a:xfrm>
          <a:prstGeom prst="straightConnector1">
            <a:avLst/>
          </a:prstGeom>
          <a:noFill/>
          <a:ln cap="flat" cmpd="sng" w="9525">
            <a:solidFill>
              <a:schemeClr val="lt2"/>
            </a:solidFill>
            <a:prstDash val="solid"/>
            <a:round/>
            <a:headEnd len="med" w="med" type="none"/>
            <a:tailEnd len="med" w="med" type="none"/>
          </a:ln>
        </p:spPr>
      </p:cxnSp>
      <p:sp>
        <p:nvSpPr>
          <p:cNvPr id="65" name="Google Shape;65;p6"/>
          <p:cNvSpPr txBox="1"/>
          <p:nvPr/>
        </p:nvSpPr>
        <p:spPr>
          <a:xfrm>
            <a:off x="228600" y="2773000"/>
            <a:ext cx="4229700" cy="211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latin typeface="Inter"/>
                <a:ea typeface="Inter"/>
                <a:cs typeface="Inter"/>
                <a:sym typeface="Inter"/>
              </a:rPr>
              <a:t>Be a scientist</a:t>
            </a:r>
            <a:endParaRPr>
              <a:latin typeface="Inter"/>
              <a:ea typeface="Inter"/>
              <a:cs typeface="Inter"/>
              <a:sym typeface="Inter"/>
            </a:endParaRPr>
          </a:p>
        </p:txBody>
      </p:sp>
      <p:sp>
        <p:nvSpPr>
          <p:cNvPr id="66" name="Google Shape;66;p6"/>
          <p:cNvSpPr txBox="1"/>
          <p:nvPr/>
        </p:nvSpPr>
        <p:spPr>
          <a:xfrm>
            <a:off x="228600" y="3139850"/>
            <a:ext cx="4229100" cy="83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900">
                <a:latin typeface="Inter"/>
                <a:ea typeface="Inter"/>
                <a:cs typeface="Inter"/>
                <a:sym typeface="Inter"/>
              </a:rPr>
              <a:t>Our mission oftens leads us into uncharted territory, where the best path forward is not obvious. At Formation Bio, we value scientists: people who are able to structure ambiguity and boldly carve a path forward through experimentation, iteration, and reflection. We problem-solve without ego and learn from mistakes.</a:t>
            </a:r>
            <a:endParaRPr sz="900">
              <a:latin typeface="Inter"/>
              <a:ea typeface="Inter"/>
              <a:cs typeface="Inter"/>
              <a:sym typeface="Inter"/>
            </a:endParaRPr>
          </a:p>
        </p:txBody>
      </p:sp>
      <p:cxnSp>
        <p:nvCxnSpPr>
          <p:cNvPr id="67" name="Google Shape;67;p6"/>
          <p:cNvCxnSpPr/>
          <p:nvPr/>
        </p:nvCxnSpPr>
        <p:spPr>
          <a:xfrm>
            <a:off x="4686300" y="951000"/>
            <a:ext cx="4229700" cy="0"/>
          </a:xfrm>
          <a:prstGeom prst="straightConnector1">
            <a:avLst/>
          </a:prstGeom>
          <a:noFill/>
          <a:ln cap="flat" cmpd="sng" w="9525">
            <a:solidFill>
              <a:schemeClr val="lt2"/>
            </a:solidFill>
            <a:prstDash val="solid"/>
            <a:round/>
            <a:headEnd len="med" w="med" type="none"/>
            <a:tailEnd len="med" w="med" type="none"/>
          </a:ln>
        </p:spPr>
      </p:cxnSp>
      <p:sp>
        <p:nvSpPr>
          <p:cNvPr id="68" name="Google Shape;68;p6"/>
          <p:cNvSpPr txBox="1"/>
          <p:nvPr/>
        </p:nvSpPr>
        <p:spPr>
          <a:xfrm>
            <a:off x="4686300" y="1088100"/>
            <a:ext cx="4229700" cy="211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latin typeface="Inter"/>
                <a:ea typeface="Inter"/>
                <a:cs typeface="Inter"/>
                <a:sym typeface="Inter"/>
              </a:rPr>
              <a:t>Deliver care</a:t>
            </a:r>
            <a:endParaRPr>
              <a:latin typeface="Inter"/>
              <a:ea typeface="Inter"/>
              <a:cs typeface="Inter"/>
              <a:sym typeface="Inter"/>
            </a:endParaRPr>
          </a:p>
        </p:txBody>
      </p:sp>
      <p:sp>
        <p:nvSpPr>
          <p:cNvPr id="69" name="Google Shape;69;p6"/>
          <p:cNvSpPr txBox="1"/>
          <p:nvPr/>
        </p:nvSpPr>
        <p:spPr>
          <a:xfrm>
            <a:off x="4686300" y="1454950"/>
            <a:ext cx="4229100" cy="83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900">
                <a:latin typeface="Inter"/>
                <a:ea typeface="Inter"/>
                <a:cs typeface="Inter"/>
                <a:sym typeface="Inter"/>
              </a:rPr>
              <a:t>Given our immense ambitions, the path to success will be long. We believe in caring for ourselves and others along the way by building an environment of trust, transparency, and growth. We strive to make Formation Bio a diverse, equitable, inclusive work environment where all are committed to helping each other grow and feel they belong.</a:t>
            </a:r>
            <a:endParaRPr sz="900">
              <a:latin typeface="Inter"/>
              <a:ea typeface="Inter"/>
              <a:cs typeface="Inter"/>
              <a:sym typeface="Inter"/>
            </a:endParaRPr>
          </a:p>
        </p:txBody>
      </p:sp>
      <p:cxnSp>
        <p:nvCxnSpPr>
          <p:cNvPr id="70" name="Google Shape;70;p6"/>
          <p:cNvCxnSpPr/>
          <p:nvPr/>
        </p:nvCxnSpPr>
        <p:spPr>
          <a:xfrm>
            <a:off x="4686300" y="2635900"/>
            <a:ext cx="4229700" cy="0"/>
          </a:xfrm>
          <a:prstGeom prst="straightConnector1">
            <a:avLst/>
          </a:prstGeom>
          <a:noFill/>
          <a:ln cap="flat" cmpd="sng" w="9525">
            <a:solidFill>
              <a:schemeClr val="lt2"/>
            </a:solidFill>
            <a:prstDash val="solid"/>
            <a:round/>
            <a:headEnd len="med" w="med" type="none"/>
            <a:tailEnd len="med" w="med" type="none"/>
          </a:ln>
        </p:spPr>
      </p:cxnSp>
      <p:sp>
        <p:nvSpPr>
          <p:cNvPr id="71" name="Google Shape;71;p6"/>
          <p:cNvSpPr txBox="1"/>
          <p:nvPr/>
        </p:nvSpPr>
        <p:spPr>
          <a:xfrm>
            <a:off x="4686300" y="2773000"/>
            <a:ext cx="4229700" cy="211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latin typeface="Inter"/>
                <a:ea typeface="Inter"/>
                <a:cs typeface="Inter"/>
                <a:sym typeface="Inter"/>
              </a:rPr>
              <a:t>Champion the mission</a:t>
            </a:r>
            <a:endParaRPr>
              <a:latin typeface="Inter"/>
              <a:ea typeface="Inter"/>
              <a:cs typeface="Inter"/>
              <a:sym typeface="Inter"/>
            </a:endParaRPr>
          </a:p>
        </p:txBody>
      </p:sp>
      <p:sp>
        <p:nvSpPr>
          <p:cNvPr id="72" name="Google Shape;72;p6"/>
          <p:cNvSpPr txBox="1"/>
          <p:nvPr/>
        </p:nvSpPr>
        <p:spPr>
          <a:xfrm>
            <a:off x="4686300" y="3139850"/>
            <a:ext cx="4229100" cy="83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900">
                <a:latin typeface="Inter"/>
                <a:ea typeface="Inter"/>
                <a:cs typeface="Inter"/>
                <a:sym typeface="Inter"/>
              </a:rPr>
              <a:t>Our mission – to bring new treatments to patients faster and more efficiently – is our north star. At Formation Bio, we elevate the mission in everything we do: the decisions we make, the work we choose to do, and the people we choose to work with. Because when you’re developing tomorrow’s life-changing treatments, every day matters.</a:t>
            </a:r>
            <a:endParaRPr sz="900">
              <a:latin typeface="Inter"/>
              <a:ea typeface="Inter"/>
              <a:cs typeface="Inter"/>
              <a:sym typeface="Inter"/>
            </a:endParaRPr>
          </a:p>
        </p:txBody>
      </p:sp>
      <p:sp>
        <p:nvSpPr>
          <p:cNvPr id="73" name="Google Shape;73;p6"/>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lgn="r">
              <a:buNone/>
              <a:defRPr sz="700">
                <a:solidFill>
                  <a:schemeClr val="dk2"/>
                </a:solidFill>
                <a:latin typeface="Inter"/>
                <a:ea typeface="Inter"/>
                <a:cs typeface="Inter"/>
                <a:sym typeface="Inter"/>
              </a:defRPr>
            </a:lvl1pPr>
            <a:lvl2pPr lvl="1" rtl="0" algn="r">
              <a:buNone/>
              <a:defRPr sz="700">
                <a:solidFill>
                  <a:schemeClr val="dk2"/>
                </a:solidFill>
                <a:latin typeface="Inter"/>
                <a:ea typeface="Inter"/>
                <a:cs typeface="Inter"/>
                <a:sym typeface="Inter"/>
              </a:defRPr>
            </a:lvl2pPr>
            <a:lvl3pPr lvl="2" rtl="0" algn="r">
              <a:buNone/>
              <a:defRPr sz="700">
                <a:solidFill>
                  <a:schemeClr val="dk2"/>
                </a:solidFill>
                <a:latin typeface="Inter"/>
                <a:ea typeface="Inter"/>
                <a:cs typeface="Inter"/>
                <a:sym typeface="Inter"/>
              </a:defRPr>
            </a:lvl3pPr>
            <a:lvl4pPr lvl="3" rtl="0" algn="r">
              <a:buNone/>
              <a:defRPr sz="700">
                <a:solidFill>
                  <a:schemeClr val="dk2"/>
                </a:solidFill>
                <a:latin typeface="Inter"/>
                <a:ea typeface="Inter"/>
                <a:cs typeface="Inter"/>
                <a:sym typeface="Inter"/>
              </a:defRPr>
            </a:lvl4pPr>
            <a:lvl5pPr lvl="4" rtl="0" algn="r">
              <a:buNone/>
              <a:defRPr sz="700">
                <a:solidFill>
                  <a:schemeClr val="dk2"/>
                </a:solidFill>
                <a:latin typeface="Inter"/>
                <a:ea typeface="Inter"/>
                <a:cs typeface="Inter"/>
                <a:sym typeface="Inter"/>
              </a:defRPr>
            </a:lvl5pPr>
            <a:lvl6pPr lvl="5" rtl="0" algn="r">
              <a:buNone/>
              <a:defRPr sz="700">
                <a:solidFill>
                  <a:schemeClr val="dk2"/>
                </a:solidFill>
                <a:latin typeface="Inter"/>
                <a:ea typeface="Inter"/>
                <a:cs typeface="Inter"/>
                <a:sym typeface="Inter"/>
              </a:defRPr>
            </a:lvl6pPr>
            <a:lvl7pPr lvl="6" rtl="0" algn="r">
              <a:buNone/>
              <a:defRPr sz="700">
                <a:solidFill>
                  <a:schemeClr val="dk2"/>
                </a:solidFill>
                <a:latin typeface="Inter"/>
                <a:ea typeface="Inter"/>
                <a:cs typeface="Inter"/>
                <a:sym typeface="Inter"/>
              </a:defRPr>
            </a:lvl7pPr>
            <a:lvl8pPr lvl="7" rtl="0" algn="r">
              <a:buNone/>
              <a:defRPr sz="700">
                <a:solidFill>
                  <a:schemeClr val="dk2"/>
                </a:solidFill>
                <a:latin typeface="Inter"/>
                <a:ea typeface="Inter"/>
                <a:cs typeface="Inter"/>
                <a:sym typeface="Inter"/>
              </a:defRPr>
            </a:lvl8pPr>
            <a:lvl9pPr lvl="8" rtl="0" algn="r">
              <a:buNone/>
              <a:defRPr sz="7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Mission Statement">
  <p:cSld name="ONE_COLUMN_TEXT">
    <p:spTree>
      <p:nvGrpSpPr>
        <p:cNvPr id="74" name="Shape 74"/>
        <p:cNvGrpSpPr/>
        <p:nvPr/>
      </p:nvGrpSpPr>
      <p:grpSpPr>
        <a:xfrm>
          <a:off x="0" y="0"/>
          <a:ext cx="0" cy="0"/>
          <a:chOff x="0" y="0"/>
          <a:chExt cx="0" cy="0"/>
        </a:xfrm>
      </p:grpSpPr>
      <p:pic>
        <p:nvPicPr>
          <p:cNvPr id="75" name="Google Shape;75;p7"/>
          <p:cNvPicPr preferRelativeResize="0"/>
          <p:nvPr/>
        </p:nvPicPr>
        <p:blipFill rotWithShape="1">
          <a:blip r:embed="rId2">
            <a:alphaModFix/>
          </a:blip>
          <a:srcRect b="0" l="8874" r="8110" t="16978"/>
          <a:stretch/>
        </p:blipFill>
        <p:spPr>
          <a:xfrm>
            <a:off x="0" y="0"/>
            <a:ext cx="9144000" cy="5143500"/>
          </a:xfrm>
          <a:prstGeom prst="rect">
            <a:avLst/>
          </a:prstGeom>
          <a:noFill/>
          <a:ln>
            <a:noFill/>
          </a:ln>
        </p:spPr>
      </p:pic>
      <p:sp>
        <p:nvSpPr>
          <p:cNvPr id="76" name="Google Shape;76;p7"/>
          <p:cNvSpPr txBox="1"/>
          <p:nvPr/>
        </p:nvSpPr>
        <p:spPr>
          <a:xfrm>
            <a:off x="228600" y="701100"/>
            <a:ext cx="5715000" cy="239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3600">
                <a:solidFill>
                  <a:schemeClr val="lt1"/>
                </a:solidFill>
                <a:latin typeface="Inter Medium"/>
                <a:ea typeface="Inter Medium"/>
                <a:cs typeface="Inter Medium"/>
                <a:sym typeface="Inter Medium"/>
              </a:rPr>
              <a:t>Our mission is to </a:t>
            </a:r>
            <a:br>
              <a:rPr lang="en" sz="3600">
                <a:solidFill>
                  <a:schemeClr val="lt1"/>
                </a:solidFill>
                <a:latin typeface="Inter Medium"/>
                <a:ea typeface="Inter Medium"/>
                <a:cs typeface="Inter Medium"/>
                <a:sym typeface="Inter Medium"/>
              </a:rPr>
            </a:br>
            <a:r>
              <a:rPr lang="en" sz="3600">
                <a:solidFill>
                  <a:schemeClr val="lt1"/>
                </a:solidFill>
                <a:latin typeface="Inter Medium"/>
                <a:ea typeface="Inter Medium"/>
                <a:cs typeface="Inter Medium"/>
                <a:sym typeface="Inter Medium"/>
              </a:rPr>
              <a:t>bring new treatments </a:t>
            </a:r>
            <a:br>
              <a:rPr lang="en" sz="3600">
                <a:solidFill>
                  <a:schemeClr val="lt1"/>
                </a:solidFill>
                <a:latin typeface="Inter Medium"/>
                <a:ea typeface="Inter Medium"/>
                <a:cs typeface="Inter Medium"/>
                <a:sym typeface="Inter Medium"/>
              </a:rPr>
            </a:br>
            <a:r>
              <a:rPr lang="en" sz="3600">
                <a:solidFill>
                  <a:schemeClr val="lt1"/>
                </a:solidFill>
                <a:latin typeface="Inter Medium"/>
                <a:ea typeface="Inter Medium"/>
                <a:cs typeface="Inter Medium"/>
                <a:sym typeface="Inter Medium"/>
              </a:rPr>
              <a:t>to patients faster and more efficiently.</a:t>
            </a:r>
            <a:endParaRPr sz="3600">
              <a:solidFill>
                <a:schemeClr val="lt1"/>
              </a:solidFill>
              <a:latin typeface="Inter Medium"/>
              <a:ea typeface="Inter Medium"/>
              <a:cs typeface="Inter Medium"/>
              <a:sym typeface="Inter Medium"/>
            </a:endParaRPr>
          </a:p>
        </p:txBody>
      </p:sp>
      <p:pic>
        <p:nvPicPr>
          <p:cNvPr id="77" name="Google Shape;77;p7"/>
          <p:cNvPicPr preferRelativeResize="0"/>
          <p:nvPr/>
        </p:nvPicPr>
        <p:blipFill>
          <a:blip r:embed="rId3">
            <a:alphaModFix/>
          </a:blip>
          <a:stretch>
            <a:fillRect/>
          </a:stretch>
        </p:blipFill>
        <p:spPr>
          <a:xfrm>
            <a:off x="228600" y="4616750"/>
            <a:ext cx="1624924" cy="169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Divider (1.1)">
  <p:cSld name="MAIN_POINT">
    <p:spTree>
      <p:nvGrpSpPr>
        <p:cNvPr id="78" name="Shape 78"/>
        <p:cNvGrpSpPr/>
        <p:nvPr/>
      </p:nvGrpSpPr>
      <p:grpSpPr>
        <a:xfrm>
          <a:off x="0" y="0"/>
          <a:ext cx="0" cy="0"/>
          <a:chOff x="0" y="0"/>
          <a:chExt cx="0" cy="0"/>
        </a:xfrm>
      </p:grpSpPr>
      <p:grpSp>
        <p:nvGrpSpPr>
          <p:cNvPr id="79" name="Google Shape;79;p8"/>
          <p:cNvGrpSpPr/>
          <p:nvPr/>
        </p:nvGrpSpPr>
        <p:grpSpPr>
          <a:xfrm>
            <a:off x="228563" y="392684"/>
            <a:ext cx="1995054" cy="3992431"/>
            <a:chOff x="365700" y="365700"/>
            <a:chExt cx="2201075" cy="4404713"/>
          </a:xfrm>
        </p:grpSpPr>
        <p:grpSp>
          <p:nvGrpSpPr>
            <p:cNvPr id="80" name="Google Shape;80;p8"/>
            <p:cNvGrpSpPr/>
            <p:nvPr/>
          </p:nvGrpSpPr>
          <p:grpSpPr>
            <a:xfrm>
              <a:off x="365700" y="365700"/>
              <a:ext cx="2201075" cy="3009050"/>
              <a:chOff x="4937175" y="305450"/>
              <a:chExt cx="2201075" cy="3009050"/>
            </a:xfrm>
          </p:grpSpPr>
          <p:sp>
            <p:nvSpPr>
              <p:cNvPr id="81" name="Google Shape;81;p8"/>
              <p:cNvSpPr/>
              <p:nvPr/>
            </p:nvSpPr>
            <p:spPr>
              <a:xfrm>
                <a:off x="4937175" y="305450"/>
                <a:ext cx="807600" cy="807300"/>
              </a:xfrm>
              <a:prstGeom prst="roundRect">
                <a:avLst>
                  <a:gd fmla="val 3824"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2" name="Google Shape;82;p8"/>
              <p:cNvSpPr/>
              <p:nvPr/>
            </p:nvSpPr>
            <p:spPr>
              <a:xfrm>
                <a:off x="6330650" y="1700200"/>
                <a:ext cx="807600" cy="1614300"/>
              </a:xfrm>
              <a:prstGeom prst="roundRect">
                <a:avLst>
                  <a:gd fmla="val 358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3" name="Google Shape;83;p8"/>
              <p:cNvSpPr/>
              <p:nvPr/>
            </p:nvSpPr>
            <p:spPr>
              <a:xfrm rot="-5400000">
                <a:off x="5546825" y="924475"/>
                <a:ext cx="255300" cy="257100"/>
              </a:xfrm>
              <a:prstGeom prst="roundRect">
                <a:avLst>
                  <a:gd fmla="val 555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4" name="Google Shape;84;p8"/>
              <p:cNvSpPr/>
              <p:nvPr/>
            </p:nvSpPr>
            <p:spPr>
              <a:xfrm rot="-5400000">
                <a:off x="5745513" y="701188"/>
                <a:ext cx="300300" cy="301800"/>
              </a:xfrm>
              <a:prstGeom prst="roundRect">
                <a:avLst>
                  <a:gd fmla="val 1111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85" name="Google Shape;85;p8"/>
            <p:cNvSpPr/>
            <p:nvPr/>
          </p:nvSpPr>
          <p:spPr>
            <a:xfrm rot="-5400000">
              <a:off x="761413" y="1172013"/>
              <a:ext cx="300300" cy="301800"/>
            </a:xfrm>
            <a:prstGeom prst="roundRect">
              <a:avLst>
                <a:gd fmla="val 1111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6" name="Google Shape;86;p8"/>
            <p:cNvSpPr/>
            <p:nvPr/>
          </p:nvSpPr>
          <p:spPr>
            <a:xfrm>
              <a:off x="1062475" y="1063138"/>
              <a:ext cx="807600" cy="807300"/>
            </a:xfrm>
            <a:prstGeom prst="roundRect">
              <a:avLst>
                <a:gd fmla="val 3824"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7" name="Google Shape;87;p8"/>
            <p:cNvSpPr/>
            <p:nvPr/>
          </p:nvSpPr>
          <p:spPr>
            <a:xfrm rot="-5400000">
              <a:off x="1688225" y="1691825"/>
              <a:ext cx="255300" cy="257100"/>
            </a:xfrm>
            <a:prstGeom prst="roundRect">
              <a:avLst>
                <a:gd fmla="val 555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8" name="Google Shape;88;p8"/>
            <p:cNvSpPr/>
            <p:nvPr/>
          </p:nvSpPr>
          <p:spPr>
            <a:xfrm rot="-5400000">
              <a:off x="1870813" y="1459388"/>
              <a:ext cx="300300" cy="301800"/>
            </a:xfrm>
            <a:prstGeom prst="roundRect">
              <a:avLst>
                <a:gd fmla="val 1111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9" name="Google Shape;89;p8"/>
            <p:cNvSpPr/>
            <p:nvPr/>
          </p:nvSpPr>
          <p:spPr>
            <a:xfrm rot="-5400000">
              <a:off x="1458113" y="1869688"/>
              <a:ext cx="300300" cy="301800"/>
            </a:xfrm>
            <a:prstGeom prst="roundRect">
              <a:avLst>
                <a:gd fmla="val 1111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0" name="Google Shape;90;p8"/>
            <p:cNvSpPr/>
            <p:nvPr/>
          </p:nvSpPr>
          <p:spPr>
            <a:xfrm rot="-5400000">
              <a:off x="1688225" y="3171900"/>
              <a:ext cx="255300" cy="257100"/>
            </a:xfrm>
            <a:prstGeom prst="roundRect">
              <a:avLst>
                <a:gd fmla="val 555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1" name="Google Shape;91;p8"/>
            <p:cNvSpPr/>
            <p:nvPr/>
          </p:nvSpPr>
          <p:spPr>
            <a:xfrm rot="-5400000">
              <a:off x="1870813" y="3373988"/>
              <a:ext cx="300300" cy="301800"/>
            </a:xfrm>
            <a:prstGeom prst="roundRect">
              <a:avLst>
                <a:gd fmla="val 1111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2" name="Google Shape;92;p8"/>
            <p:cNvSpPr/>
            <p:nvPr/>
          </p:nvSpPr>
          <p:spPr>
            <a:xfrm rot="-5400000">
              <a:off x="1458113" y="2964738"/>
              <a:ext cx="300300" cy="301800"/>
            </a:xfrm>
            <a:prstGeom prst="roundRect">
              <a:avLst>
                <a:gd fmla="val 1111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3" name="Google Shape;93;p8"/>
            <p:cNvSpPr/>
            <p:nvPr/>
          </p:nvSpPr>
          <p:spPr>
            <a:xfrm>
              <a:off x="1062475" y="3265788"/>
              <a:ext cx="807600" cy="807300"/>
            </a:xfrm>
            <a:prstGeom prst="roundRect">
              <a:avLst>
                <a:gd fmla="val 3824"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4" name="Google Shape;94;p8"/>
            <p:cNvSpPr/>
            <p:nvPr/>
          </p:nvSpPr>
          <p:spPr>
            <a:xfrm>
              <a:off x="365700" y="3963113"/>
              <a:ext cx="807600" cy="807300"/>
            </a:xfrm>
            <a:prstGeom prst="roundRect">
              <a:avLst>
                <a:gd fmla="val 3824"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5" name="Google Shape;95;p8"/>
            <p:cNvSpPr/>
            <p:nvPr/>
          </p:nvSpPr>
          <p:spPr>
            <a:xfrm rot="-5400000">
              <a:off x="991525" y="3859575"/>
              <a:ext cx="255300" cy="257100"/>
            </a:xfrm>
            <a:prstGeom prst="roundRect">
              <a:avLst>
                <a:gd fmla="val 555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6" name="Google Shape;96;p8"/>
            <p:cNvSpPr/>
            <p:nvPr/>
          </p:nvSpPr>
          <p:spPr>
            <a:xfrm rot="-5400000">
              <a:off x="1174038" y="4072338"/>
              <a:ext cx="300300" cy="301800"/>
            </a:xfrm>
            <a:prstGeom prst="roundRect">
              <a:avLst>
                <a:gd fmla="val 1111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7" name="Google Shape;97;p8"/>
            <p:cNvSpPr/>
            <p:nvPr/>
          </p:nvSpPr>
          <p:spPr>
            <a:xfrm rot="-5400000">
              <a:off x="761413" y="3662063"/>
              <a:ext cx="300300" cy="301800"/>
            </a:xfrm>
            <a:prstGeom prst="roundRect">
              <a:avLst>
                <a:gd fmla="val 1111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98" name="Google Shape;98;p8"/>
          <p:cNvSpPr/>
          <p:nvPr/>
        </p:nvSpPr>
        <p:spPr>
          <a:xfrm>
            <a:off x="-10200" y="-13800"/>
            <a:ext cx="9164400" cy="516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99" name="Google Shape;99;p8"/>
          <p:cNvSpPr txBox="1"/>
          <p:nvPr>
            <p:ph type="title"/>
          </p:nvPr>
        </p:nvSpPr>
        <p:spPr>
          <a:xfrm>
            <a:off x="4686300" y="228600"/>
            <a:ext cx="4229100" cy="43206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grpSp>
        <p:nvGrpSpPr>
          <p:cNvPr id="100" name="Google Shape;100;p8"/>
          <p:cNvGrpSpPr/>
          <p:nvPr/>
        </p:nvGrpSpPr>
        <p:grpSpPr>
          <a:xfrm>
            <a:off x="228563" y="392684"/>
            <a:ext cx="1995054" cy="3992431"/>
            <a:chOff x="365700" y="365700"/>
            <a:chExt cx="2201075" cy="4404713"/>
          </a:xfrm>
        </p:grpSpPr>
        <p:grpSp>
          <p:nvGrpSpPr>
            <p:cNvPr id="101" name="Google Shape;101;p8"/>
            <p:cNvGrpSpPr/>
            <p:nvPr/>
          </p:nvGrpSpPr>
          <p:grpSpPr>
            <a:xfrm>
              <a:off x="365700" y="365700"/>
              <a:ext cx="2201075" cy="3009050"/>
              <a:chOff x="4937175" y="305450"/>
              <a:chExt cx="2201075" cy="3009050"/>
            </a:xfrm>
          </p:grpSpPr>
          <p:sp>
            <p:nvSpPr>
              <p:cNvPr id="102" name="Google Shape;102;p8"/>
              <p:cNvSpPr/>
              <p:nvPr/>
            </p:nvSpPr>
            <p:spPr>
              <a:xfrm>
                <a:off x="4937175" y="305450"/>
                <a:ext cx="807600" cy="807300"/>
              </a:xfrm>
              <a:prstGeom prst="roundRect">
                <a:avLst>
                  <a:gd fmla="val 38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3" name="Google Shape;103;p8"/>
              <p:cNvSpPr/>
              <p:nvPr/>
            </p:nvSpPr>
            <p:spPr>
              <a:xfrm>
                <a:off x="6330650" y="1700200"/>
                <a:ext cx="807600" cy="1614300"/>
              </a:xfrm>
              <a:prstGeom prst="roundRect">
                <a:avLst>
                  <a:gd fmla="val 358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4" name="Google Shape;104;p8"/>
              <p:cNvSpPr/>
              <p:nvPr/>
            </p:nvSpPr>
            <p:spPr>
              <a:xfrm rot="-5400000">
                <a:off x="5546825" y="924475"/>
                <a:ext cx="255300" cy="257100"/>
              </a:xfrm>
              <a:prstGeom prst="roundRect">
                <a:avLst>
                  <a:gd fmla="val 555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5" name="Google Shape;105;p8"/>
              <p:cNvSpPr/>
              <p:nvPr/>
            </p:nvSpPr>
            <p:spPr>
              <a:xfrm rot="-5400000">
                <a:off x="5745513" y="70118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06" name="Google Shape;106;p8"/>
            <p:cNvSpPr/>
            <p:nvPr/>
          </p:nvSpPr>
          <p:spPr>
            <a:xfrm rot="-5400000">
              <a:off x="761413" y="1172013"/>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7" name="Google Shape;107;p8"/>
            <p:cNvSpPr/>
            <p:nvPr/>
          </p:nvSpPr>
          <p:spPr>
            <a:xfrm>
              <a:off x="1062475" y="1063138"/>
              <a:ext cx="807600" cy="807300"/>
            </a:xfrm>
            <a:prstGeom prst="roundRect">
              <a:avLst>
                <a:gd fmla="val 38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8" name="Google Shape;108;p8"/>
            <p:cNvSpPr/>
            <p:nvPr/>
          </p:nvSpPr>
          <p:spPr>
            <a:xfrm rot="-5400000">
              <a:off x="1688225" y="1691825"/>
              <a:ext cx="255300" cy="257100"/>
            </a:xfrm>
            <a:prstGeom prst="roundRect">
              <a:avLst>
                <a:gd fmla="val 555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9" name="Google Shape;109;p8"/>
            <p:cNvSpPr/>
            <p:nvPr/>
          </p:nvSpPr>
          <p:spPr>
            <a:xfrm rot="-5400000">
              <a:off x="1870813" y="145938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0" name="Google Shape;110;p8"/>
            <p:cNvSpPr/>
            <p:nvPr/>
          </p:nvSpPr>
          <p:spPr>
            <a:xfrm rot="-5400000">
              <a:off x="1458113" y="186968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1" name="Google Shape;111;p8"/>
            <p:cNvSpPr/>
            <p:nvPr/>
          </p:nvSpPr>
          <p:spPr>
            <a:xfrm rot="-5400000">
              <a:off x="1688225" y="3171900"/>
              <a:ext cx="255300" cy="257100"/>
            </a:xfrm>
            <a:prstGeom prst="roundRect">
              <a:avLst>
                <a:gd fmla="val 555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2" name="Google Shape;112;p8"/>
            <p:cNvSpPr/>
            <p:nvPr/>
          </p:nvSpPr>
          <p:spPr>
            <a:xfrm rot="-5400000">
              <a:off x="1870813" y="337398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3" name="Google Shape;113;p8"/>
            <p:cNvSpPr/>
            <p:nvPr/>
          </p:nvSpPr>
          <p:spPr>
            <a:xfrm rot="-5400000">
              <a:off x="1458113" y="296473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4" name="Google Shape;114;p8"/>
            <p:cNvSpPr/>
            <p:nvPr/>
          </p:nvSpPr>
          <p:spPr>
            <a:xfrm>
              <a:off x="1062475" y="3265788"/>
              <a:ext cx="807600" cy="807300"/>
            </a:xfrm>
            <a:prstGeom prst="roundRect">
              <a:avLst>
                <a:gd fmla="val 38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5" name="Google Shape;115;p8"/>
            <p:cNvSpPr/>
            <p:nvPr/>
          </p:nvSpPr>
          <p:spPr>
            <a:xfrm>
              <a:off x="365700" y="3963113"/>
              <a:ext cx="807600" cy="807300"/>
            </a:xfrm>
            <a:prstGeom prst="roundRect">
              <a:avLst>
                <a:gd fmla="val 38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6" name="Google Shape;116;p8"/>
            <p:cNvSpPr/>
            <p:nvPr/>
          </p:nvSpPr>
          <p:spPr>
            <a:xfrm rot="-5400000">
              <a:off x="991525" y="3859575"/>
              <a:ext cx="255300" cy="257100"/>
            </a:xfrm>
            <a:prstGeom prst="roundRect">
              <a:avLst>
                <a:gd fmla="val 555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7" name="Google Shape;117;p8"/>
            <p:cNvSpPr/>
            <p:nvPr/>
          </p:nvSpPr>
          <p:spPr>
            <a:xfrm rot="-5400000">
              <a:off x="1174038" y="407233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8" name="Google Shape;118;p8"/>
            <p:cNvSpPr/>
            <p:nvPr/>
          </p:nvSpPr>
          <p:spPr>
            <a:xfrm rot="-5400000">
              <a:off x="761413" y="3662063"/>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119" name="Google Shape;119;p8"/>
          <p:cNvCxnSpPr/>
          <p:nvPr/>
        </p:nvCxnSpPr>
        <p:spPr>
          <a:xfrm>
            <a:off x="-17400" y="4777800"/>
            <a:ext cx="9178800" cy="0"/>
          </a:xfrm>
          <a:prstGeom prst="straightConnector1">
            <a:avLst/>
          </a:prstGeom>
          <a:noFill/>
          <a:ln cap="flat" cmpd="sng" w="9525">
            <a:solidFill>
              <a:schemeClr val="dk1"/>
            </a:solidFill>
            <a:prstDash val="solid"/>
            <a:round/>
            <a:headEnd len="med" w="med" type="none"/>
            <a:tailEnd len="med" w="med" type="none"/>
          </a:ln>
        </p:spPr>
      </p:cxnSp>
      <p:sp>
        <p:nvSpPr>
          <p:cNvPr id="120" name="Google Shape;120;p8"/>
          <p:cNvSpPr txBox="1"/>
          <p:nvPr/>
        </p:nvSpPr>
        <p:spPr>
          <a:xfrm>
            <a:off x="1714500" y="4795453"/>
            <a:ext cx="1257600" cy="36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&amp; Proprietary</a:t>
            </a:r>
            <a:endParaRPr sz="700">
              <a:solidFill>
                <a:schemeClr val="dk1"/>
              </a:solidFill>
              <a:latin typeface="Inter"/>
              <a:ea typeface="Inter"/>
              <a:cs typeface="Inter"/>
              <a:sym typeface="Inter"/>
            </a:endParaRPr>
          </a:p>
        </p:txBody>
      </p:sp>
      <p:pic>
        <p:nvPicPr>
          <p:cNvPr id="121" name="Google Shape;121;p8"/>
          <p:cNvPicPr preferRelativeResize="0"/>
          <p:nvPr/>
        </p:nvPicPr>
        <p:blipFill rotWithShape="1">
          <a:blip r:embed="rId2">
            <a:alphaModFix/>
          </a:blip>
          <a:srcRect b="738" l="0" r="0" t="738"/>
          <a:stretch/>
        </p:blipFill>
        <p:spPr>
          <a:xfrm>
            <a:off x="228600" y="4930390"/>
            <a:ext cx="759615" cy="90875"/>
          </a:xfrm>
          <a:prstGeom prst="rect">
            <a:avLst/>
          </a:prstGeom>
          <a:noFill/>
          <a:ln>
            <a:noFill/>
          </a:ln>
        </p:spPr>
      </p:pic>
      <p:sp>
        <p:nvSpPr>
          <p:cNvPr id="122" name="Google Shape;122;p8"/>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Divider (1.2)">
  <p:cSld name="SECTION_TITLE_AND_DESCRIPTION">
    <p:spTree>
      <p:nvGrpSpPr>
        <p:cNvPr id="123" name="Shape 123"/>
        <p:cNvGrpSpPr/>
        <p:nvPr/>
      </p:nvGrpSpPr>
      <p:grpSpPr>
        <a:xfrm>
          <a:off x="0" y="0"/>
          <a:ext cx="0" cy="0"/>
          <a:chOff x="0" y="0"/>
          <a:chExt cx="0" cy="0"/>
        </a:xfrm>
      </p:grpSpPr>
      <p:sp>
        <p:nvSpPr>
          <p:cNvPr id="124" name="Google Shape;124;p9"/>
          <p:cNvSpPr/>
          <p:nvPr/>
        </p:nvSpPr>
        <p:spPr>
          <a:xfrm>
            <a:off x="-10200" y="-13800"/>
            <a:ext cx="9164400" cy="516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5" name="Google Shape;125;p9"/>
          <p:cNvSpPr txBox="1"/>
          <p:nvPr>
            <p:ph type="title"/>
          </p:nvPr>
        </p:nvSpPr>
        <p:spPr>
          <a:xfrm>
            <a:off x="4686300" y="228600"/>
            <a:ext cx="4229100" cy="43206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126" name="Google Shape;126;p9"/>
          <p:cNvGrpSpPr/>
          <p:nvPr/>
        </p:nvGrpSpPr>
        <p:grpSpPr>
          <a:xfrm>
            <a:off x="228592" y="1058027"/>
            <a:ext cx="2743125" cy="2661747"/>
            <a:chOff x="365700" y="891175"/>
            <a:chExt cx="3511425" cy="3522227"/>
          </a:xfrm>
        </p:grpSpPr>
        <p:grpSp>
          <p:nvGrpSpPr>
            <p:cNvPr id="127" name="Google Shape;127;p9"/>
            <p:cNvGrpSpPr/>
            <p:nvPr/>
          </p:nvGrpSpPr>
          <p:grpSpPr>
            <a:xfrm>
              <a:off x="365700" y="891175"/>
              <a:ext cx="3511425" cy="3522227"/>
              <a:chOff x="365700" y="891175"/>
              <a:chExt cx="3511425" cy="3522227"/>
            </a:xfrm>
          </p:grpSpPr>
          <p:grpSp>
            <p:nvGrpSpPr>
              <p:cNvPr id="128" name="Google Shape;128;p9"/>
              <p:cNvGrpSpPr/>
              <p:nvPr/>
            </p:nvGrpSpPr>
            <p:grpSpPr>
              <a:xfrm>
                <a:off x="2002975" y="891175"/>
                <a:ext cx="1874150" cy="2047575"/>
                <a:chOff x="6574450" y="830925"/>
                <a:chExt cx="1874150" cy="2047575"/>
              </a:xfrm>
            </p:grpSpPr>
            <p:sp>
              <p:nvSpPr>
                <p:cNvPr id="129" name="Google Shape;129;p9"/>
                <p:cNvSpPr/>
                <p:nvPr/>
              </p:nvSpPr>
              <p:spPr>
                <a:xfrm>
                  <a:off x="6777000" y="830925"/>
                  <a:ext cx="1671600" cy="1671000"/>
                </a:xfrm>
                <a:prstGeom prst="roundRect">
                  <a:avLst>
                    <a:gd fmla="val 38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0" name="Google Shape;130;p9"/>
                <p:cNvSpPr/>
                <p:nvPr/>
              </p:nvSpPr>
              <p:spPr>
                <a:xfrm rot="-5400000">
                  <a:off x="6576400" y="2264225"/>
                  <a:ext cx="494700" cy="498600"/>
                </a:xfrm>
                <a:prstGeom prst="roundRect">
                  <a:avLst>
                    <a:gd fmla="val 555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1" name="Google Shape;131;p9"/>
                <p:cNvSpPr/>
                <p:nvPr/>
              </p:nvSpPr>
              <p:spPr>
                <a:xfrm rot="-5400000">
                  <a:off x="6902378" y="2500950"/>
                  <a:ext cx="376500" cy="378600"/>
                </a:xfrm>
                <a:prstGeom prst="roundRect">
                  <a:avLst>
                    <a:gd fmla="val 187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32" name="Google Shape;132;p9"/>
              <p:cNvSpPr/>
              <p:nvPr/>
            </p:nvSpPr>
            <p:spPr>
              <a:xfrm>
                <a:off x="1140950" y="2431100"/>
                <a:ext cx="1188900" cy="1188600"/>
              </a:xfrm>
              <a:prstGeom prst="roundRect">
                <a:avLst>
                  <a:gd fmla="val 612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3" name="Google Shape;133;p9"/>
              <p:cNvSpPr/>
              <p:nvPr/>
            </p:nvSpPr>
            <p:spPr>
              <a:xfrm>
                <a:off x="365700" y="3492102"/>
                <a:ext cx="921600" cy="921300"/>
              </a:xfrm>
              <a:prstGeom prst="roundRect">
                <a:avLst>
                  <a:gd fmla="val 7473"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4" name="Google Shape;134;p9"/>
              <p:cNvSpPr/>
              <p:nvPr/>
            </p:nvSpPr>
            <p:spPr>
              <a:xfrm rot="-5400000">
                <a:off x="1003725" y="3367100"/>
                <a:ext cx="396000" cy="398700"/>
              </a:xfrm>
              <a:prstGeom prst="roundRect">
                <a:avLst>
                  <a:gd fmla="val 555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5" name="Google Shape;135;p9"/>
              <p:cNvSpPr/>
              <p:nvPr/>
            </p:nvSpPr>
            <p:spPr>
              <a:xfrm rot="-5400000">
                <a:off x="1288038" y="361893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6" name="Google Shape;136;p9"/>
              <p:cNvSpPr/>
              <p:nvPr/>
            </p:nvSpPr>
            <p:spPr>
              <a:xfrm rot="-5400000">
                <a:off x="839888" y="3191038"/>
                <a:ext cx="300300" cy="301800"/>
              </a:xfrm>
              <a:prstGeom prst="roundRect">
                <a:avLst>
                  <a:gd fmla="val 111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37" name="Google Shape;137;p9"/>
            <p:cNvSpPr/>
            <p:nvPr/>
          </p:nvSpPr>
          <p:spPr>
            <a:xfrm rot="-5400000">
              <a:off x="1827978" y="2053550"/>
              <a:ext cx="376500" cy="378600"/>
            </a:xfrm>
            <a:prstGeom prst="roundRect">
              <a:avLst>
                <a:gd fmla="val 187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138" name="Google Shape;138;p9"/>
          <p:cNvCxnSpPr/>
          <p:nvPr/>
        </p:nvCxnSpPr>
        <p:spPr>
          <a:xfrm>
            <a:off x="-17400" y="4777800"/>
            <a:ext cx="9178800" cy="0"/>
          </a:xfrm>
          <a:prstGeom prst="straightConnector1">
            <a:avLst/>
          </a:prstGeom>
          <a:noFill/>
          <a:ln cap="flat" cmpd="sng" w="9525">
            <a:solidFill>
              <a:schemeClr val="dk1"/>
            </a:solidFill>
            <a:prstDash val="solid"/>
            <a:round/>
            <a:headEnd len="med" w="med" type="none"/>
            <a:tailEnd len="med" w="med" type="none"/>
          </a:ln>
        </p:spPr>
      </p:cxnSp>
      <p:sp>
        <p:nvSpPr>
          <p:cNvPr id="139" name="Google Shape;139;p9"/>
          <p:cNvSpPr txBox="1"/>
          <p:nvPr/>
        </p:nvSpPr>
        <p:spPr>
          <a:xfrm>
            <a:off x="1714500" y="4795453"/>
            <a:ext cx="1257600" cy="36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&amp; Proprietary</a:t>
            </a:r>
            <a:endParaRPr sz="700">
              <a:solidFill>
                <a:schemeClr val="dk1"/>
              </a:solidFill>
              <a:latin typeface="Inter"/>
              <a:ea typeface="Inter"/>
              <a:cs typeface="Inter"/>
              <a:sym typeface="Inter"/>
            </a:endParaRPr>
          </a:p>
        </p:txBody>
      </p:sp>
      <p:pic>
        <p:nvPicPr>
          <p:cNvPr id="140" name="Google Shape;140;p9"/>
          <p:cNvPicPr preferRelativeResize="0"/>
          <p:nvPr/>
        </p:nvPicPr>
        <p:blipFill rotWithShape="1">
          <a:blip r:embed="rId2">
            <a:alphaModFix/>
          </a:blip>
          <a:srcRect b="738" l="0" r="0" t="738"/>
          <a:stretch/>
        </p:blipFill>
        <p:spPr>
          <a:xfrm>
            <a:off x="228600" y="4930390"/>
            <a:ext cx="759615" cy="90875"/>
          </a:xfrm>
          <a:prstGeom prst="rect">
            <a:avLst/>
          </a:prstGeom>
          <a:noFill/>
          <a:ln>
            <a:noFill/>
          </a:ln>
        </p:spPr>
      </p:pic>
      <p:sp>
        <p:nvSpPr>
          <p:cNvPr id="141" name="Google Shape;141;p9"/>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Divider (1.3)">
  <p:cSld name="CAPTION_ONLY">
    <p:spTree>
      <p:nvGrpSpPr>
        <p:cNvPr id="142" name="Shape 142"/>
        <p:cNvGrpSpPr/>
        <p:nvPr/>
      </p:nvGrpSpPr>
      <p:grpSpPr>
        <a:xfrm>
          <a:off x="0" y="0"/>
          <a:ext cx="0" cy="0"/>
          <a:chOff x="0" y="0"/>
          <a:chExt cx="0" cy="0"/>
        </a:xfrm>
      </p:grpSpPr>
      <p:sp>
        <p:nvSpPr>
          <p:cNvPr id="143" name="Google Shape;143;p10"/>
          <p:cNvSpPr/>
          <p:nvPr/>
        </p:nvSpPr>
        <p:spPr>
          <a:xfrm>
            <a:off x="-10200" y="-13800"/>
            <a:ext cx="9164400" cy="516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4" name="Google Shape;144;p10"/>
          <p:cNvSpPr txBox="1"/>
          <p:nvPr>
            <p:ph type="title"/>
          </p:nvPr>
        </p:nvSpPr>
        <p:spPr>
          <a:xfrm>
            <a:off x="4686300" y="228600"/>
            <a:ext cx="4229100" cy="43206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Clr>
                <a:schemeClr val="dk1"/>
              </a:buClr>
              <a:buSzPts val="4800"/>
              <a:buNone/>
              <a:defRPr sz="4800">
                <a:solidFill>
                  <a:schemeClr val="dk1"/>
                </a:solidFill>
              </a:defRPr>
            </a:lvl2pPr>
            <a:lvl3pPr lvl="2" rtl="0">
              <a:spcBef>
                <a:spcPts val="0"/>
              </a:spcBef>
              <a:spcAft>
                <a:spcPts val="0"/>
              </a:spcAft>
              <a:buClr>
                <a:schemeClr val="dk1"/>
              </a:buClr>
              <a:buSzPts val="4800"/>
              <a:buNone/>
              <a:defRPr sz="4800">
                <a:solidFill>
                  <a:schemeClr val="dk1"/>
                </a:solidFill>
              </a:defRPr>
            </a:lvl3pPr>
            <a:lvl4pPr lvl="3" rtl="0">
              <a:spcBef>
                <a:spcPts val="0"/>
              </a:spcBef>
              <a:spcAft>
                <a:spcPts val="0"/>
              </a:spcAft>
              <a:buClr>
                <a:schemeClr val="dk1"/>
              </a:buClr>
              <a:buSzPts val="4800"/>
              <a:buNone/>
              <a:defRPr sz="4800">
                <a:solidFill>
                  <a:schemeClr val="dk1"/>
                </a:solidFill>
              </a:defRPr>
            </a:lvl4pPr>
            <a:lvl5pPr lvl="4" rtl="0">
              <a:spcBef>
                <a:spcPts val="0"/>
              </a:spcBef>
              <a:spcAft>
                <a:spcPts val="0"/>
              </a:spcAft>
              <a:buClr>
                <a:schemeClr val="dk1"/>
              </a:buClr>
              <a:buSzPts val="4800"/>
              <a:buNone/>
              <a:defRPr sz="4800">
                <a:solidFill>
                  <a:schemeClr val="dk1"/>
                </a:solidFill>
              </a:defRPr>
            </a:lvl5pPr>
            <a:lvl6pPr lvl="5" rtl="0">
              <a:spcBef>
                <a:spcPts val="0"/>
              </a:spcBef>
              <a:spcAft>
                <a:spcPts val="0"/>
              </a:spcAft>
              <a:buClr>
                <a:schemeClr val="dk1"/>
              </a:buClr>
              <a:buSzPts val="4800"/>
              <a:buNone/>
              <a:defRPr sz="4800">
                <a:solidFill>
                  <a:schemeClr val="dk1"/>
                </a:solidFill>
              </a:defRPr>
            </a:lvl6pPr>
            <a:lvl7pPr lvl="6" rtl="0">
              <a:spcBef>
                <a:spcPts val="0"/>
              </a:spcBef>
              <a:spcAft>
                <a:spcPts val="0"/>
              </a:spcAft>
              <a:buClr>
                <a:schemeClr val="dk1"/>
              </a:buClr>
              <a:buSzPts val="4800"/>
              <a:buNone/>
              <a:defRPr sz="4800">
                <a:solidFill>
                  <a:schemeClr val="dk1"/>
                </a:solidFill>
              </a:defRPr>
            </a:lvl7pPr>
            <a:lvl8pPr lvl="7" rtl="0">
              <a:spcBef>
                <a:spcPts val="0"/>
              </a:spcBef>
              <a:spcAft>
                <a:spcPts val="0"/>
              </a:spcAft>
              <a:buClr>
                <a:schemeClr val="dk1"/>
              </a:buClr>
              <a:buSzPts val="4800"/>
              <a:buNone/>
              <a:defRPr sz="4800">
                <a:solidFill>
                  <a:schemeClr val="dk1"/>
                </a:solidFill>
              </a:defRPr>
            </a:lvl8pPr>
            <a:lvl9pPr lvl="8" rtl="0">
              <a:spcBef>
                <a:spcPts val="0"/>
              </a:spcBef>
              <a:spcAft>
                <a:spcPts val="0"/>
              </a:spcAft>
              <a:buClr>
                <a:schemeClr val="dk1"/>
              </a:buClr>
              <a:buSzPts val="4800"/>
              <a:buNone/>
              <a:defRPr sz="4800">
                <a:solidFill>
                  <a:schemeClr val="dk1"/>
                </a:solidFill>
              </a:defRPr>
            </a:lvl9pPr>
          </a:lstStyle>
          <a:p/>
        </p:txBody>
      </p:sp>
      <p:grpSp>
        <p:nvGrpSpPr>
          <p:cNvPr id="145" name="Google Shape;145;p10"/>
          <p:cNvGrpSpPr/>
          <p:nvPr/>
        </p:nvGrpSpPr>
        <p:grpSpPr>
          <a:xfrm>
            <a:off x="227988" y="372375"/>
            <a:ext cx="2744350" cy="4033050"/>
            <a:chOff x="-1185200" y="519200"/>
            <a:chExt cx="2744350" cy="4033050"/>
          </a:xfrm>
        </p:grpSpPr>
        <p:sp>
          <p:nvSpPr>
            <p:cNvPr id="146" name="Google Shape;146;p10"/>
            <p:cNvSpPr/>
            <p:nvPr/>
          </p:nvSpPr>
          <p:spPr>
            <a:xfrm>
              <a:off x="-1185200" y="519200"/>
              <a:ext cx="1443300" cy="1442400"/>
            </a:xfrm>
            <a:prstGeom prst="roundRect">
              <a:avLst>
                <a:gd fmla="val 3824"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7" name="Google Shape;147;p10"/>
            <p:cNvSpPr/>
            <p:nvPr/>
          </p:nvSpPr>
          <p:spPr>
            <a:xfrm>
              <a:off x="115850" y="1821375"/>
              <a:ext cx="1443300" cy="1442400"/>
            </a:xfrm>
            <a:prstGeom prst="roundRect">
              <a:avLst>
                <a:gd fmla="val 3824"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8" name="Google Shape;148;p10"/>
            <p:cNvSpPr/>
            <p:nvPr/>
          </p:nvSpPr>
          <p:spPr>
            <a:xfrm>
              <a:off x="-1184050" y="3109850"/>
              <a:ext cx="1443300" cy="1442400"/>
            </a:xfrm>
            <a:prstGeom prst="roundRect">
              <a:avLst>
                <a:gd fmla="val 3824"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9" name="Google Shape;149;p10"/>
            <p:cNvSpPr/>
            <p:nvPr/>
          </p:nvSpPr>
          <p:spPr>
            <a:xfrm>
              <a:off x="-2626" y="1727275"/>
              <a:ext cx="367500" cy="480600"/>
            </a:xfrm>
            <a:prstGeom prst="roundRect">
              <a:avLst>
                <a:gd fmla="val 6121"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0" name="Google Shape;150;p10"/>
            <p:cNvSpPr/>
            <p:nvPr/>
          </p:nvSpPr>
          <p:spPr>
            <a:xfrm rot="-5400000">
              <a:off x="264535" y="1500680"/>
              <a:ext cx="314400" cy="327000"/>
            </a:xfrm>
            <a:prstGeom prst="roundRect">
              <a:avLst>
                <a:gd fmla="val 187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1" name="Google Shape;151;p10"/>
            <p:cNvSpPr/>
            <p:nvPr/>
          </p:nvSpPr>
          <p:spPr>
            <a:xfrm rot="-5400000">
              <a:off x="-204839" y="1955370"/>
              <a:ext cx="314400" cy="327000"/>
            </a:xfrm>
            <a:prstGeom prst="roundRect">
              <a:avLst>
                <a:gd fmla="val 187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2" name="Google Shape;152;p10"/>
            <p:cNvSpPr/>
            <p:nvPr/>
          </p:nvSpPr>
          <p:spPr>
            <a:xfrm>
              <a:off x="-2626" y="2912700"/>
              <a:ext cx="367500" cy="480600"/>
            </a:xfrm>
            <a:prstGeom prst="roundRect">
              <a:avLst>
                <a:gd fmla="val 6121"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3" name="Google Shape;153;p10"/>
            <p:cNvSpPr/>
            <p:nvPr/>
          </p:nvSpPr>
          <p:spPr>
            <a:xfrm rot="-5400000">
              <a:off x="-204839" y="2789145"/>
              <a:ext cx="314400" cy="327000"/>
            </a:xfrm>
            <a:prstGeom prst="roundRect">
              <a:avLst>
                <a:gd fmla="val 187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4" name="Google Shape;154;p10"/>
            <p:cNvSpPr/>
            <p:nvPr/>
          </p:nvSpPr>
          <p:spPr>
            <a:xfrm rot="-5400000">
              <a:off x="264535" y="3257480"/>
              <a:ext cx="314400" cy="327000"/>
            </a:xfrm>
            <a:prstGeom prst="roundRect">
              <a:avLst>
                <a:gd fmla="val 187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155" name="Google Shape;155;p10"/>
          <p:cNvCxnSpPr/>
          <p:nvPr/>
        </p:nvCxnSpPr>
        <p:spPr>
          <a:xfrm>
            <a:off x="-17400" y="4777800"/>
            <a:ext cx="9178800" cy="0"/>
          </a:xfrm>
          <a:prstGeom prst="straightConnector1">
            <a:avLst/>
          </a:prstGeom>
          <a:noFill/>
          <a:ln cap="flat" cmpd="sng" w="9525">
            <a:solidFill>
              <a:schemeClr val="dk1"/>
            </a:solidFill>
            <a:prstDash val="solid"/>
            <a:round/>
            <a:headEnd len="med" w="med" type="none"/>
            <a:tailEnd len="med" w="med" type="none"/>
          </a:ln>
        </p:spPr>
      </p:cxnSp>
      <p:sp>
        <p:nvSpPr>
          <p:cNvPr id="156" name="Google Shape;156;p10"/>
          <p:cNvSpPr txBox="1"/>
          <p:nvPr/>
        </p:nvSpPr>
        <p:spPr>
          <a:xfrm>
            <a:off x="1714500" y="4795453"/>
            <a:ext cx="1257600" cy="36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1"/>
                </a:solidFill>
                <a:latin typeface="Inter"/>
                <a:ea typeface="Inter"/>
                <a:cs typeface="Inter"/>
                <a:sym typeface="Inter"/>
              </a:rPr>
              <a:t>Confidential &amp; Proprietary</a:t>
            </a:r>
            <a:endParaRPr sz="700">
              <a:solidFill>
                <a:schemeClr val="dk1"/>
              </a:solidFill>
              <a:latin typeface="Inter"/>
              <a:ea typeface="Inter"/>
              <a:cs typeface="Inter"/>
              <a:sym typeface="Inter"/>
            </a:endParaRPr>
          </a:p>
        </p:txBody>
      </p:sp>
      <p:pic>
        <p:nvPicPr>
          <p:cNvPr id="157" name="Google Shape;157;p10"/>
          <p:cNvPicPr preferRelativeResize="0"/>
          <p:nvPr/>
        </p:nvPicPr>
        <p:blipFill rotWithShape="1">
          <a:blip r:embed="rId2">
            <a:alphaModFix/>
          </a:blip>
          <a:srcRect b="738" l="0" r="0" t="738"/>
          <a:stretch/>
        </p:blipFill>
        <p:spPr>
          <a:xfrm>
            <a:off x="228600" y="4930390"/>
            <a:ext cx="759615" cy="90875"/>
          </a:xfrm>
          <a:prstGeom prst="rect">
            <a:avLst/>
          </a:prstGeom>
          <a:noFill/>
          <a:ln>
            <a:noFill/>
          </a:ln>
        </p:spPr>
      </p:pic>
      <p:sp>
        <p:nvSpPr>
          <p:cNvPr id="158" name="Google Shape;158;p10"/>
          <p:cNvSpPr txBox="1"/>
          <p:nvPr>
            <p:ph idx="12" type="sldNum"/>
          </p:nvPr>
        </p:nvSpPr>
        <p:spPr>
          <a:xfrm>
            <a:off x="8366700" y="4795453"/>
            <a:ext cx="548700" cy="365700"/>
          </a:xfrm>
          <a:prstGeom prst="rect">
            <a:avLst/>
          </a:prstGeom>
        </p:spPr>
        <p:txBody>
          <a:bodyPr anchorCtr="0" anchor="ctr" bIns="0" lIns="0" spcFirstLastPara="1" rIns="0" wrap="square" tIns="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22" Type="http://schemas.openxmlformats.org/officeDocument/2006/relationships/slideLayout" Target="../slideLayouts/slideLayout21.xml"/><Relationship Id="rId44" Type="http://schemas.openxmlformats.org/officeDocument/2006/relationships/slideLayout" Target="../slideLayouts/slideLayout43.xml"/><Relationship Id="rId21" Type="http://schemas.openxmlformats.org/officeDocument/2006/relationships/slideLayout" Target="../slideLayouts/slideLayout20.xml"/><Relationship Id="rId43" Type="http://schemas.openxmlformats.org/officeDocument/2006/relationships/slideLayout" Target="../slideLayouts/slideLayout42.xml"/><Relationship Id="rId24" Type="http://schemas.openxmlformats.org/officeDocument/2006/relationships/slideLayout" Target="../slideLayouts/slideLayout23.xml"/><Relationship Id="rId46" Type="http://schemas.openxmlformats.org/officeDocument/2006/relationships/theme" Target="../theme/theme1.xml"/><Relationship Id="rId23" Type="http://schemas.openxmlformats.org/officeDocument/2006/relationships/slideLayout" Target="../slideLayouts/slideLayout22.xml"/><Relationship Id="rId45" Type="http://schemas.openxmlformats.org/officeDocument/2006/relationships/slideLayout" Target="../slideLayouts/slideLayout44.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28600"/>
            <a:ext cx="8686800" cy="572700"/>
          </a:xfrm>
          <a:prstGeom prst="rect">
            <a:avLst/>
          </a:prstGeom>
          <a:noFill/>
          <a:ln>
            <a:noFill/>
          </a:ln>
        </p:spPr>
        <p:txBody>
          <a:bodyPr anchorCtr="0" anchor="t" bIns="0" lIns="0" spcFirstLastPara="1" rIns="0" wrap="square" tIns="0">
            <a:noAutofit/>
          </a:bodyPr>
          <a:lstStyle>
            <a:lvl1pPr lvl="0">
              <a:lnSpc>
                <a:spcPct val="100000"/>
              </a:lnSpc>
              <a:spcBef>
                <a:spcPts val="0"/>
              </a:spcBef>
              <a:spcAft>
                <a:spcPts val="0"/>
              </a:spcAft>
              <a:buClr>
                <a:schemeClr val="lt1"/>
              </a:buClr>
              <a:buSzPts val="2000"/>
              <a:buFont typeface="Inter"/>
              <a:buNone/>
              <a:defRPr b="1" sz="2000">
                <a:solidFill>
                  <a:schemeClr val="lt1"/>
                </a:solidFill>
                <a:latin typeface="Inter"/>
                <a:ea typeface="Inter"/>
                <a:cs typeface="Inter"/>
                <a:sym typeface="Inter"/>
              </a:defRPr>
            </a:lvl1pPr>
            <a:lvl2pPr lvl="1">
              <a:lnSpc>
                <a:spcPct val="90000"/>
              </a:lnSpc>
              <a:spcBef>
                <a:spcPts val="0"/>
              </a:spcBef>
              <a:spcAft>
                <a:spcPts val="0"/>
              </a:spcAft>
              <a:buClr>
                <a:schemeClr val="lt1"/>
              </a:buClr>
              <a:buSzPts val="2800"/>
              <a:buFont typeface="Inter"/>
              <a:buNone/>
              <a:defRPr b="1" sz="2800">
                <a:solidFill>
                  <a:schemeClr val="lt1"/>
                </a:solidFill>
                <a:latin typeface="Inter"/>
                <a:ea typeface="Inter"/>
                <a:cs typeface="Inter"/>
                <a:sym typeface="Inter"/>
              </a:defRPr>
            </a:lvl2pPr>
            <a:lvl3pPr lvl="2">
              <a:lnSpc>
                <a:spcPct val="90000"/>
              </a:lnSpc>
              <a:spcBef>
                <a:spcPts val="0"/>
              </a:spcBef>
              <a:spcAft>
                <a:spcPts val="0"/>
              </a:spcAft>
              <a:buClr>
                <a:schemeClr val="lt1"/>
              </a:buClr>
              <a:buSzPts val="2800"/>
              <a:buFont typeface="Inter"/>
              <a:buNone/>
              <a:defRPr b="1" sz="2800">
                <a:solidFill>
                  <a:schemeClr val="lt1"/>
                </a:solidFill>
                <a:latin typeface="Inter"/>
                <a:ea typeface="Inter"/>
                <a:cs typeface="Inter"/>
                <a:sym typeface="Inter"/>
              </a:defRPr>
            </a:lvl3pPr>
            <a:lvl4pPr lvl="3">
              <a:lnSpc>
                <a:spcPct val="90000"/>
              </a:lnSpc>
              <a:spcBef>
                <a:spcPts val="0"/>
              </a:spcBef>
              <a:spcAft>
                <a:spcPts val="0"/>
              </a:spcAft>
              <a:buClr>
                <a:schemeClr val="lt1"/>
              </a:buClr>
              <a:buSzPts val="2800"/>
              <a:buFont typeface="Inter"/>
              <a:buNone/>
              <a:defRPr b="1" sz="2800">
                <a:solidFill>
                  <a:schemeClr val="lt1"/>
                </a:solidFill>
                <a:latin typeface="Inter"/>
                <a:ea typeface="Inter"/>
                <a:cs typeface="Inter"/>
                <a:sym typeface="Inter"/>
              </a:defRPr>
            </a:lvl4pPr>
            <a:lvl5pPr lvl="4">
              <a:lnSpc>
                <a:spcPct val="90000"/>
              </a:lnSpc>
              <a:spcBef>
                <a:spcPts val="0"/>
              </a:spcBef>
              <a:spcAft>
                <a:spcPts val="0"/>
              </a:spcAft>
              <a:buClr>
                <a:schemeClr val="lt1"/>
              </a:buClr>
              <a:buSzPts val="2800"/>
              <a:buFont typeface="Inter"/>
              <a:buNone/>
              <a:defRPr b="1" sz="2800">
                <a:solidFill>
                  <a:schemeClr val="lt1"/>
                </a:solidFill>
                <a:latin typeface="Inter"/>
                <a:ea typeface="Inter"/>
                <a:cs typeface="Inter"/>
                <a:sym typeface="Inter"/>
              </a:defRPr>
            </a:lvl5pPr>
            <a:lvl6pPr lvl="5">
              <a:lnSpc>
                <a:spcPct val="90000"/>
              </a:lnSpc>
              <a:spcBef>
                <a:spcPts val="0"/>
              </a:spcBef>
              <a:spcAft>
                <a:spcPts val="0"/>
              </a:spcAft>
              <a:buClr>
                <a:schemeClr val="lt1"/>
              </a:buClr>
              <a:buSzPts val="2800"/>
              <a:buFont typeface="Inter"/>
              <a:buNone/>
              <a:defRPr b="1" sz="2800">
                <a:solidFill>
                  <a:schemeClr val="lt1"/>
                </a:solidFill>
                <a:latin typeface="Inter"/>
                <a:ea typeface="Inter"/>
                <a:cs typeface="Inter"/>
                <a:sym typeface="Inter"/>
              </a:defRPr>
            </a:lvl6pPr>
            <a:lvl7pPr lvl="6">
              <a:lnSpc>
                <a:spcPct val="90000"/>
              </a:lnSpc>
              <a:spcBef>
                <a:spcPts val="0"/>
              </a:spcBef>
              <a:spcAft>
                <a:spcPts val="0"/>
              </a:spcAft>
              <a:buClr>
                <a:schemeClr val="lt1"/>
              </a:buClr>
              <a:buSzPts val="2800"/>
              <a:buFont typeface="Inter"/>
              <a:buNone/>
              <a:defRPr b="1" sz="2800">
                <a:solidFill>
                  <a:schemeClr val="lt1"/>
                </a:solidFill>
                <a:latin typeface="Inter"/>
                <a:ea typeface="Inter"/>
                <a:cs typeface="Inter"/>
                <a:sym typeface="Inter"/>
              </a:defRPr>
            </a:lvl7pPr>
            <a:lvl8pPr lvl="7">
              <a:lnSpc>
                <a:spcPct val="90000"/>
              </a:lnSpc>
              <a:spcBef>
                <a:spcPts val="0"/>
              </a:spcBef>
              <a:spcAft>
                <a:spcPts val="0"/>
              </a:spcAft>
              <a:buClr>
                <a:schemeClr val="lt1"/>
              </a:buClr>
              <a:buSzPts val="2800"/>
              <a:buFont typeface="Inter"/>
              <a:buNone/>
              <a:defRPr b="1" sz="2800">
                <a:solidFill>
                  <a:schemeClr val="lt1"/>
                </a:solidFill>
                <a:latin typeface="Inter"/>
                <a:ea typeface="Inter"/>
                <a:cs typeface="Inter"/>
                <a:sym typeface="Inter"/>
              </a:defRPr>
            </a:lvl8pPr>
            <a:lvl9pPr lvl="8">
              <a:lnSpc>
                <a:spcPct val="90000"/>
              </a:lnSpc>
              <a:spcBef>
                <a:spcPts val="0"/>
              </a:spcBef>
              <a:spcAft>
                <a:spcPts val="0"/>
              </a:spcAft>
              <a:buClr>
                <a:schemeClr val="lt1"/>
              </a:buClr>
              <a:buSzPts val="2800"/>
              <a:buFont typeface="Inter"/>
              <a:buNone/>
              <a:defRPr b="1" sz="2800">
                <a:solidFill>
                  <a:schemeClr val="lt1"/>
                </a:solidFill>
                <a:latin typeface="Inter"/>
                <a:ea typeface="Inter"/>
                <a:cs typeface="Inter"/>
                <a:sym typeface="Inter"/>
              </a:defRPr>
            </a:lvl9pPr>
          </a:lstStyle>
          <a:p/>
        </p:txBody>
      </p:sp>
      <p:sp>
        <p:nvSpPr>
          <p:cNvPr id="7" name="Google Shape;7;p1"/>
          <p:cNvSpPr txBox="1"/>
          <p:nvPr>
            <p:ph idx="1" type="body"/>
          </p:nvPr>
        </p:nvSpPr>
        <p:spPr>
          <a:xfrm>
            <a:off x="228600" y="936050"/>
            <a:ext cx="8686800" cy="3613200"/>
          </a:xfrm>
          <a:prstGeom prst="rect">
            <a:avLst/>
          </a:prstGeom>
          <a:noFill/>
          <a:ln>
            <a:noFill/>
          </a:ln>
        </p:spPr>
        <p:txBody>
          <a:bodyPr anchorCtr="0" anchor="t" bIns="0" lIns="0" spcFirstLastPara="1" rIns="0" wrap="square" tIns="0">
            <a:noAutofit/>
          </a:bodyPr>
          <a:lstStyle>
            <a:lvl1pPr indent="-292100" lvl="0" marL="457200">
              <a:lnSpc>
                <a:spcPct val="115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1pPr>
            <a:lvl2pPr indent="-292100" lvl="1" marL="914400">
              <a:lnSpc>
                <a:spcPct val="115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2pPr>
            <a:lvl3pPr indent="-292100" lvl="2" marL="1371600">
              <a:lnSpc>
                <a:spcPct val="115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3pPr>
            <a:lvl4pPr indent="-292100" lvl="3" marL="1828800">
              <a:lnSpc>
                <a:spcPct val="115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4pPr>
            <a:lvl5pPr indent="-292100" lvl="4" marL="2286000">
              <a:lnSpc>
                <a:spcPct val="115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5pPr>
            <a:lvl6pPr indent="-292100" lvl="5" marL="2743200">
              <a:lnSpc>
                <a:spcPct val="115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6pPr>
            <a:lvl7pPr indent="-292100" lvl="6" marL="3200400">
              <a:lnSpc>
                <a:spcPct val="115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7pPr>
            <a:lvl8pPr indent="-292100" lvl="7" marL="3657600">
              <a:lnSpc>
                <a:spcPct val="115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8pPr>
            <a:lvl9pPr indent="-292100" lvl="8" marL="4114800">
              <a:lnSpc>
                <a:spcPct val="115000"/>
              </a:lnSpc>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9pPr>
          </a:lstStyle>
          <a:p/>
        </p:txBody>
      </p:sp>
      <p:sp>
        <p:nvSpPr>
          <p:cNvPr id="8" name="Google Shape;8;p1"/>
          <p:cNvSpPr txBox="1"/>
          <p:nvPr>
            <p:ph idx="12" type="sldNum"/>
          </p:nvPr>
        </p:nvSpPr>
        <p:spPr>
          <a:xfrm>
            <a:off x="8366700" y="4795453"/>
            <a:ext cx="548700" cy="365700"/>
          </a:xfrm>
          <a:prstGeom prst="rect">
            <a:avLst/>
          </a:prstGeom>
          <a:noFill/>
          <a:ln>
            <a:noFill/>
          </a:ln>
        </p:spPr>
        <p:txBody>
          <a:bodyPr anchorCtr="0" anchor="ctr" bIns="0" lIns="0" spcFirstLastPara="1" rIns="0" wrap="square" tIns="0">
            <a:noAutofit/>
          </a:bodyPr>
          <a:lstStyle>
            <a:lvl1pPr lvl="0" algn="r">
              <a:buNone/>
              <a:defRPr sz="700">
                <a:solidFill>
                  <a:schemeClr val="dk2"/>
                </a:solidFill>
                <a:latin typeface="Inter"/>
                <a:ea typeface="Inter"/>
                <a:cs typeface="Inter"/>
                <a:sym typeface="Inter"/>
              </a:defRPr>
            </a:lvl1pPr>
            <a:lvl2pPr lvl="1" algn="r">
              <a:buNone/>
              <a:defRPr sz="700">
                <a:solidFill>
                  <a:schemeClr val="dk2"/>
                </a:solidFill>
                <a:latin typeface="Inter"/>
                <a:ea typeface="Inter"/>
                <a:cs typeface="Inter"/>
                <a:sym typeface="Inter"/>
              </a:defRPr>
            </a:lvl2pPr>
            <a:lvl3pPr lvl="2" algn="r">
              <a:buNone/>
              <a:defRPr sz="700">
                <a:solidFill>
                  <a:schemeClr val="dk2"/>
                </a:solidFill>
                <a:latin typeface="Inter"/>
                <a:ea typeface="Inter"/>
                <a:cs typeface="Inter"/>
                <a:sym typeface="Inter"/>
              </a:defRPr>
            </a:lvl3pPr>
            <a:lvl4pPr lvl="3" algn="r">
              <a:buNone/>
              <a:defRPr sz="700">
                <a:solidFill>
                  <a:schemeClr val="dk2"/>
                </a:solidFill>
                <a:latin typeface="Inter"/>
                <a:ea typeface="Inter"/>
                <a:cs typeface="Inter"/>
                <a:sym typeface="Inter"/>
              </a:defRPr>
            </a:lvl4pPr>
            <a:lvl5pPr lvl="4" algn="r">
              <a:buNone/>
              <a:defRPr sz="700">
                <a:solidFill>
                  <a:schemeClr val="dk2"/>
                </a:solidFill>
                <a:latin typeface="Inter"/>
                <a:ea typeface="Inter"/>
                <a:cs typeface="Inter"/>
                <a:sym typeface="Inter"/>
              </a:defRPr>
            </a:lvl5pPr>
            <a:lvl6pPr lvl="5" algn="r">
              <a:buNone/>
              <a:defRPr sz="700">
                <a:solidFill>
                  <a:schemeClr val="dk2"/>
                </a:solidFill>
                <a:latin typeface="Inter"/>
                <a:ea typeface="Inter"/>
                <a:cs typeface="Inter"/>
                <a:sym typeface="Inter"/>
              </a:defRPr>
            </a:lvl6pPr>
            <a:lvl7pPr lvl="6" algn="r">
              <a:buNone/>
              <a:defRPr sz="700">
                <a:solidFill>
                  <a:schemeClr val="dk2"/>
                </a:solidFill>
                <a:latin typeface="Inter"/>
                <a:ea typeface="Inter"/>
                <a:cs typeface="Inter"/>
                <a:sym typeface="Inter"/>
              </a:defRPr>
            </a:lvl7pPr>
            <a:lvl8pPr lvl="7" algn="r">
              <a:buNone/>
              <a:defRPr sz="700">
                <a:solidFill>
                  <a:schemeClr val="dk2"/>
                </a:solidFill>
                <a:latin typeface="Inter"/>
                <a:ea typeface="Inter"/>
                <a:cs typeface="Inter"/>
                <a:sym typeface="Inter"/>
              </a:defRPr>
            </a:lvl8pPr>
            <a:lvl9pPr lvl="8" algn="r">
              <a:buNone/>
              <a:defRPr sz="7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228600" y="4930391"/>
            <a:ext cx="759598" cy="90875"/>
          </a:xfrm>
          <a:prstGeom prst="rect">
            <a:avLst/>
          </a:prstGeom>
          <a:noFill/>
          <a:ln>
            <a:noFill/>
          </a:ln>
        </p:spPr>
      </p:pic>
      <p:sp>
        <p:nvSpPr>
          <p:cNvPr id="10" name="Google Shape;10;p1"/>
          <p:cNvSpPr txBox="1"/>
          <p:nvPr/>
        </p:nvSpPr>
        <p:spPr>
          <a:xfrm>
            <a:off x="1714500" y="4795453"/>
            <a:ext cx="1257600" cy="36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solidFill>
                  <a:schemeClr val="dk2"/>
                </a:solidFill>
                <a:latin typeface="Inter"/>
                <a:ea typeface="Inter"/>
                <a:cs typeface="Inter"/>
                <a:sym typeface="Inter"/>
              </a:rPr>
              <a:t>Confidential &amp; Proprietary</a:t>
            </a:r>
            <a:endParaRPr sz="700">
              <a:solidFill>
                <a:schemeClr val="dk2"/>
              </a:solidFill>
              <a:latin typeface="Inter"/>
              <a:ea typeface="Inter"/>
              <a:cs typeface="Inter"/>
              <a:sym typeface="Inter"/>
            </a:endParaRPr>
          </a:p>
        </p:txBody>
      </p:sp>
      <p:cxnSp>
        <p:nvCxnSpPr>
          <p:cNvPr id="11" name="Google Shape;11;p1"/>
          <p:cNvCxnSpPr/>
          <p:nvPr/>
        </p:nvCxnSpPr>
        <p:spPr>
          <a:xfrm>
            <a:off x="-11425" y="4785750"/>
            <a:ext cx="9175800" cy="0"/>
          </a:xfrm>
          <a:prstGeom prst="straightConnector1">
            <a:avLst/>
          </a:prstGeom>
          <a:noFill/>
          <a:ln cap="flat" cmpd="sng" w="9525">
            <a:solidFill>
              <a:schemeClr val="l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44">
          <p15:clr>
            <a:srgbClr val="E46962"/>
          </p15:clr>
        </p15:guide>
        <p15:guide id="2" pos="144">
          <p15:clr>
            <a:srgbClr val="E46962"/>
          </p15:clr>
        </p15:guide>
        <p15:guide id="3" orient="horz" pos="3015">
          <p15:clr>
            <a:srgbClr val="E46962"/>
          </p15:clr>
        </p15:guide>
        <p15:guide id="4" orient="horz" pos="2866">
          <p15:clr>
            <a:srgbClr val="E46962"/>
          </p15:clr>
        </p15:guide>
        <p15:guide id="5" pos="5616">
          <p15:clr>
            <a:srgbClr val="E46962"/>
          </p15:clr>
        </p15:guide>
        <p15:guide id="6" pos="4824">
          <p15:clr>
            <a:srgbClr val="E46962"/>
          </p15:clr>
        </p15:guide>
        <p15:guide id="7" pos="4680">
          <p15:clr>
            <a:srgbClr val="E46962"/>
          </p15:clr>
        </p15:guide>
        <p15:guide id="8" pos="3888">
          <p15:clr>
            <a:srgbClr val="E46962"/>
          </p15:clr>
        </p15:guide>
        <p15:guide id="9" pos="3744">
          <p15:clr>
            <a:srgbClr val="E46962"/>
          </p15:clr>
        </p15:guide>
        <p15:guide id="10" pos="2952">
          <p15:clr>
            <a:srgbClr val="E46962"/>
          </p15:clr>
        </p15:guide>
        <p15:guide id="11" pos="2808">
          <p15:clr>
            <a:srgbClr val="E46962"/>
          </p15:clr>
        </p15:guide>
        <p15:guide id="12" pos="2016">
          <p15:clr>
            <a:srgbClr val="E46962"/>
          </p15:clr>
        </p15:guide>
        <p15:guide id="13" pos="1872">
          <p15:clr>
            <a:srgbClr val="E46962"/>
          </p15:clr>
        </p15:guide>
        <p15:guide id="14" pos="1080">
          <p15:clr>
            <a:srgbClr val="E46962"/>
          </p15:clr>
        </p15:guide>
        <p15:guide id="15" pos="936">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37.pn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6.png"/><Relationship Id="rId5" Type="http://schemas.openxmlformats.org/officeDocument/2006/relationships/image" Target="../media/image12.png"/><Relationship Id="rId6" Type="http://schemas.openxmlformats.org/officeDocument/2006/relationships/image" Target="../media/image18.png"/><Relationship Id="rId7"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27.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3.png"/><Relationship Id="rId8" Type="http://schemas.openxmlformats.org/officeDocument/2006/relationships/image" Target="../media/image29.png"/><Relationship Id="rId11" Type="http://schemas.openxmlformats.org/officeDocument/2006/relationships/image" Target="../media/image12.png"/><Relationship Id="rId10"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grpSp>
        <p:nvGrpSpPr>
          <p:cNvPr id="524" name="Google Shape;524;p46"/>
          <p:cNvGrpSpPr/>
          <p:nvPr/>
        </p:nvGrpSpPr>
        <p:grpSpPr>
          <a:xfrm>
            <a:off x="6854668" y="2432273"/>
            <a:ext cx="1926139" cy="1925997"/>
            <a:chOff x="498752" y="369501"/>
            <a:chExt cx="4149373" cy="4149066"/>
          </a:xfrm>
        </p:grpSpPr>
        <p:grpSp>
          <p:nvGrpSpPr>
            <p:cNvPr id="525" name="Google Shape;525;p46"/>
            <p:cNvGrpSpPr/>
            <p:nvPr/>
          </p:nvGrpSpPr>
          <p:grpSpPr>
            <a:xfrm flipH="1">
              <a:off x="498752" y="369501"/>
              <a:ext cx="4149373" cy="4149066"/>
              <a:chOff x="4832480" y="325183"/>
              <a:chExt cx="4036355" cy="4036057"/>
            </a:xfrm>
          </p:grpSpPr>
          <p:sp>
            <p:nvSpPr>
              <p:cNvPr id="526" name="Google Shape;526;p46"/>
              <p:cNvSpPr/>
              <p:nvPr/>
            </p:nvSpPr>
            <p:spPr>
              <a:xfrm>
                <a:off x="4832480" y="325183"/>
                <a:ext cx="2427300" cy="2274600"/>
              </a:xfrm>
              <a:prstGeom prst="roundRect">
                <a:avLst>
                  <a:gd fmla="val 334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6"/>
              <p:cNvSpPr/>
              <p:nvPr/>
            </p:nvSpPr>
            <p:spPr>
              <a:xfrm>
                <a:off x="7076935" y="2450887"/>
                <a:ext cx="1791900" cy="1190100"/>
              </a:xfrm>
              <a:prstGeom prst="roundRect">
                <a:avLst>
                  <a:gd fmla="val 619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6"/>
              <p:cNvSpPr/>
              <p:nvPr/>
            </p:nvSpPr>
            <p:spPr>
              <a:xfrm>
                <a:off x="4832480" y="3537140"/>
                <a:ext cx="2523300" cy="824100"/>
              </a:xfrm>
              <a:prstGeom prst="roundRect">
                <a:avLst>
                  <a:gd fmla="val 571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6960471" y="3240941"/>
                <a:ext cx="526500" cy="513900"/>
              </a:xfrm>
              <a:prstGeom prst="roundRect">
                <a:avLst>
                  <a:gd fmla="val 555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rot="-5400000">
                <a:off x="6995674" y="2267341"/>
                <a:ext cx="398100" cy="5187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 name="Google Shape;531;p46"/>
            <p:cNvSpPr/>
            <p:nvPr/>
          </p:nvSpPr>
          <p:spPr>
            <a:xfrm flipH="1" rot="5400000">
              <a:off x="2341629" y="3284056"/>
              <a:ext cx="308700" cy="310200"/>
            </a:xfrm>
            <a:prstGeom prst="roundRect">
              <a:avLst>
                <a:gd fmla="val 3822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6"/>
            <p:cNvSpPr/>
            <p:nvPr/>
          </p:nvSpPr>
          <p:spPr>
            <a:xfrm flipH="1" rot="5400000">
              <a:off x="2341629" y="3223581"/>
              <a:ext cx="308700" cy="310200"/>
            </a:xfrm>
            <a:prstGeom prst="roundRect">
              <a:avLst>
                <a:gd fmla="val 38228" name="adj"/>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6"/>
            <p:cNvSpPr/>
            <p:nvPr/>
          </p:nvSpPr>
          <p:spPr>
            <a:xfrm flipH="1" rot="5400000">
              <a:off x="2341629" y="2706817"/>
              <a:ext cx="308700" cy="310200"/>
            </a:xfrm>
            <a:prstGeom prst="roundRect">
              <a:avLst>
                <a:gd fmla="val 25807" name="adj"/>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6"/>
            <p:cNvSpPr/>
            <p:nvPr/>
          </p:nvSpPr>
          <p:spPr>
            <a:xfrm flipH="1" rot="5400000">
              <a:off x="2341629" y="3362217"/>
              <a:ext cx="308700" cy="310200"/>
            </a:xfrm>
            <a:prstGeom prst="roundRect">
              <a:avLst>
                <a:gd fmla="val 25807" name="adj"/>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6"/>
            <p:cNvSpPr/>
            <p:nvPr/>
          </p:nvSpPr>
          <p:spPr>
            <a:xfrm flipH="1" rot="5400000">
              <a:off x="1745404" y="3777392"/>
              <a:ext cx="308700" cy="310200"/>
            </a:xfrm>
            <a:prstGeom prst="roundRect">
              <a:avLst>
                <a:gd fmla="val 25807" name="adj"/>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6"/>
            <p:cNvSpPr/>
            <p:nvPr/>
          </p:nvSpPr>
          <p:spPr>
            <a:xfrm flipH="1" rot="5400000">
              <a:off x="1843829" y="2245267"/>
              <a:ext cx="308700" cy="310200"/>
            </a:xfrm>
            <a:prstGeom prst="roundRect">
              <a:avLst>
                <a:gd fmla="val 25807" name="adj"/>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 name="Google Shape;537;p46"/>
          <p:cNvSpPr txBox="1"/>
          <p:nvPr>
            <p:ph idx="4294967295" type="title"/>
          </p:nvPr>
        </p:nvSpPr>
        <p:spPr>
          <a:xfrm>
            <a:off x="457200" y="685800"/>
            <a:ext cx="7200900" cy="595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600">
                <a:solidFill>
                  <a:schemeClr val="dk1"/>
                </a:solidFill>
              </a:rPr>
              <a:t>Beyond Excel</a:t>
            </a:r>
            <a:endParaRPr sz="3600">
              <a:solidFill>
                <a:schemeClr val="dk1"/>
              </a:solidFill>
            </a:endParaRPr>
          </a:p>
        </p:txBody>
      </p:sp>
      <p:sp>
        <p:nvSpPr>
          <p:cNvPr id="538" name="Google Shape;538;p46"/>
          <p:cNvSpPr txBox="1"/>
          <p:nvPr/>
        </p:nvSpPr>
        <p:spPr>
          <a:xfrm>
            <a:off x="457200" y="1432560"/>
            <a:ext cx="5155800" cy="661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lang="en" sz="2000">
                <a:solidFill>
                  <a:schemeClr val="lt2"/>
                </a:solidFill>
                <a:latin typeface="Inter"/>
                <a:ea typeface="Inter"/>
                <a:cs typeface="Inter"/>
                <a:sym typeface="Inter"/>
              </a:rPr>
              <a:t>Automating Clinical Project Management with Interactive R Shiny Dashboards</a:t>
            </a:r>
            <a:endParaRPr sz="2000">
              <a:solidFill>
                <a:schemeClr val="lt2"/>
              </a:solidFill>
              <a:latin typeface="Inter"/>
              <a:ea typeface="Inter"/>
              <a:cs typeface="Inter"/>
              <a:sym typeface="Inter"/>
            </a:endParaRPr>
          </a:p>
        </p:txBody>
      </p:sp>
      <p:sp>
        <p:nvSpPr>
          <p:cNvPr id="539" name="Google Shape;539;p46"/>
          <p:cNvSpPr txBox="1"/>
          <p:nvPr>
            <p:ph idx="4294967295" type="subTitle"/>
          </p:nvPr>
        </p:nvSpPr>
        <p:spPr>
          <a:xfrm>
            <a:off x="457200" y="2495545"/>
            <a:ext cx="5682000" cy="2382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sz="1200">
                <a:solidFill>
                  <a:schemeClr val="lt2"/>
                </a:solidFill>
              </a:rPr>
              <a:t>Emily Murphy, Melanie Hullings</a:t>
            </a:r>
            <a:endParaRPr sz="120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5"/>
          <p:cNvSpPr txBox="1"/>
          <p:nvPr>
            <p:ph type="title"/>
          </p:nvPr>
        </p:nvSpPr>
        <p:spPr>
          <a:xfrm>
            <a:off x="457200" y="457200"/>
            <a:ext cx="86868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R Shiny Dashboard Solution</a:t>
            </a:r>
            <a:endParaRPr sz="2400"/>
          </a:p>
        </p:txBody>
      </p:sp>
      <p:sp>
        <p:nvSpPr>
          <p:cNvPr id="637" name="Google Shape;637;p55"/>
          <p:cNvSpPr txBox="1"/>
          <p:nvPr>
            <p:ph idx="1" type="body"/>
          </p:nvPr>
        </p:nvSpPr>
        <p:spPr>
          <a:xfrm>
            <a:off x="457200" y="1143000"/>
            <a:ext cx="4048200" cy="1503300"/>
          </a:xfrm>
          <a:prstGeom prst="rect">
            <a:avLst/>
          </a:prstGeom>
        </p:spPr>
        <p:txBody>
          <a:bodyPr anchorCtr="0" anchor="t" bIns="0" lIns="0" spcFirstLastPara="1" rIns="0" wrap="square" tIns="0">
            <a:spAutoFit/>
          </a:bodyPr>
          <a:lstStyle/>
          <a:p>
            <a:pPr indent="-304800" lvl="0" marL="365760" rtl="0" algn="l">
              <a:spcBef>
                <a:spcPts val="0"/>
              </a:spcBef>
              <a:spcAft>
                <a:spcPts val="0"/>
              </a:spcAft>
              <a:buSzPts val="1200"/>
              <a:buChar char="●"/>
            </a:pPr>
            <a:r>
              <a:rPr lang="en" sz="1200"/>
              <a:t>Highly customizable and interactive web applications for robust data </a:t>
            </a:r>
            <a:r>
              <a:rPr lang="en" sz="1200"/>
              <a:t>visualization</a:t>
            </a:r>
            <a:endParaRPr sz="1200"/>
          </a:p>
          <a:p>
            <a:pPr indent="-304800" lvl="0" marL="365760" rtl="0" algn="l">
              <a:spcBef>
                <a:spcPts val="1000"/>
              </a:spcBef>
              <a:spcAft>
                <a:spcPts val="0"/>
              </a:spcAft>
              <a:buSzPts val="1200"/>
              <a:buChar char="●"/>
            </a:pPr>
            <a:r>
              <a:rPr lang="en" sz="1200"/>
              <a:t>B</a:t>
            </a:r>
            <a:r>
              <a:rPr lang="en" sz="1200"/>
              <a:t>ridge the gap between statistical expertise and user-friendly interface design</a:t>
            </a:r>
            <a:endParaRPr sz="1200"/>
          </a:p>
          <a:p>
            <a:pPr indent="-304800" lvl="0" marL="365760" rtl="0" algn="l">
              <a:spcBef>
                <a:spcPts val="1000"/>
              </a:spcBef>
              <a:spcAft>
                <a:spcPts val="1000"/>
              </a:spcAft>
              <a:buSzPts val="1200"/>
              <a:buChar char="●"/>
            </a:pPr>
            <a:r>
              <a:rPr lang="en" sz="1200"/>
              <a:t>Enables agile and informed decision-making in clinical trial management</a:t>
            </a:r>
            <a:endParaRPr sz="1200"/>
          </a:p>
        </p:txBody>
      </p:sp>
      <p:pic>
        <p:nvPicPr>
          <p:cNvPr id="638" name="Google Shape;638;p55"/>
          <p:cNvPicPr preferRelativeResize="0"/>
          <p:nvPr/>
        </p:nvPicPr>
        <p:blipFill>
          <a:blip r:embed="rId3">
            <a:alphaModFix/>
          </a:blip>
          <a:stretch>
            <a:fillRect/>
          </a:stretch>
        </p:blipFill>
        <p:spPr>
          <a:xfrm>
            <a:off x="4907846" y="457200"/>
            <a:ext cx="3918479" cy="2216625"/>
          </a:xfrm>
          <a:prstGeom prst="rect">
            <a:avLst/>
          </a:prstGeom>
          <a:noFill/>
          <a:ln>
            <a:noFill/>
          </a:ln>
        </p:spPr>
      </p:pic>
      <p:pic>
        <p:nvPicPr>
          <p:cNvPr id="639" name="Google Shape;639;p55"/>
          <p:cNvPicPr preferRelativeResize="0"/>
          <p:nvPr/>
        </p:nvPicPr>
        <p:blipFill>
          <a:blip r:embed="rId4">
            <a:alphaModFix/>
          </a:blip>
          <a:stretch>
            <a:fillRect/>
          </a:stretch>
        </p:blipFill>
        <p:spPr>
          <a:xfrm>
            <a:off x="1604800" y="4830048"/>
            <a:ext cx="2524125" cy="278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6"/>
          <p:cNvSpPr/>
          <p:nvPr/>
        </p:nvSpPr>
        <p:spPr>
          <a:xfrm>
            <a:off x="513354" y="2189027"/>
            <a:ext cx="1011000" cy="212400"/>
          </a:xfrm>
          <a:prstGeom prst="parallelogram">
            <a:avLst>
              <a:gd fmla="val 25000"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chemeClr val="lt1"/>
                </a:solidFill>
                <a:latin typeface="Inter SemiBold"/>
                <a:ea typeface="Inter SemiBold"/>
                <a:cs typeface="Inter SemiBold"/>
                <a:sym typeface="Inter SemiBold"/>
              </a:rPr>
              <a:t>EDC</a:t>
            </a:r>
            <a:endParaRPr i="0" sz="800" u="none" cap="none" strike="noStrike">
              <a:solidFill>
                <a:schemeClr val="lt1"/>
              </a:solidFill>
              <a:latin typeface="Inter SemiBold"/>
              <a:ea typeface="Inter SemiBold"/>
              <a:cs typeface="Inter SemiBold"/>
              <a:sym typeface="Inter SemiBold"/>
            </a:endParaRPr>
          </a:p>
        </p:txBody>
      </p:sp>
      <p:sp>
        <p:nvSpPr>
          <p:cNvPr id="645" name="Google Shape;645;p56"/>
          <p:cNvSpPr/>
          <p:nvPr/>
        </p:nvSpPr>
        <p:spPr>
          <a:xfrm>
            <a:off x="513354" y="2604493"/>
            <a:ext cx="1011000" cy="212400"/>
          </a:xfrm>
          <a:prstGeom prst="parallelogram">
            <a:avLst>
              <a:gd fmla="val 25000"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chemeClr val="lt1"/>
                </a:solidFill>
                <a:latin typeface="Inter SemiBold"/>
                <a:ea typeface="Inter SemiBold"/>
                <a:cs typeface="Inter SemiBold"/>
                <a:sym typeface="Inter SemiBold"/>
              </a:rPr>
              <a:t>ePRO</a:t>
            </a:r>
            <a:endParaRPr i="0" sz="800" u="none" cap="none" strike="noStrike">
              <a:solidFill>
                <a:schemeClr val="lt1"/>
              </a:solidFill>
              <a:latin typeface="Inter SemiBold"/>
              <a:ea typeface="Inter SemiBold"/>
              <a:cs typeface="Inter SemiBold"/>
              <a:sym typeface="Inter SemiBold"/>
            </a:endParaRPr>
          </a:p>
        </p:txBody>
      </p:sp>
      <p:sp>
        <p:nvSpPr>
          <p:cNvPr id="646" name="Google Shape;646;p56"/>
          <p:cNvSpPr/>
          <p:nvPr/>
        </p:nvSpPr>
        <p:spPr>
          <a:xfrm>
            <a:off x="4057596" y="3245400"/>
            <a:ext cx="811800" cy="809700"/>
          </a:xfrm>
          <a:prstGeom prst="flowChartMagneticDisk">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10972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chemeClr val="lt1"/>
                </a:solidFill>
                <a:latin typeface="Inter SemiBold"/>
                <a:ea typeface="Inter SemiBold"/>
                <a:cs typeface="Inter SemiBold"/>
                <a:sym typeface="Inter SemiBold"/>
              </a:rPr>
              <a:t>Data Warehouse</a:t>
            </a:r>
            <a:endParaRPr i="0" sz="800" u="none" cap="none" strike="noStrike">
              <a:solidFill>
                <a:schemeClr val="lt1"/>
              </a:solidFill>
              <a:latin typeface="Inter SemiBold"/>
              <a:ea typeface="Inter SemiBold"/>
              <a:cs typeface="Inter SemiBold"/>
              <a:sym typeface="Inter SemiBold"/>
            </a:endParaRPr>
          </a:p>
        </p:txBody>
      </p:sp>
      <p:sp>
        <p:nvSpPr>
          <p:cNvPr id="647" name="Google Shape;647;p56"/>
          <p:cNvSpPr/>
          <p:nvPr/>
        </p:nvSpPr>
        <p:spPr>
          <a:xfrm>
            <a:off x="513354" y="1773562"/>
            <a:ext cx="1011000" cy="212400"/>
          </a:xfrm>
          <a:prstGeom prst="parallelogram">
            <a:avLst>
              <a:gd fmla="val 25000"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chemeClr val="lt1"/>
                </a:solidFill>
                <a:latin typeface="Inter SemiBold"/>
                <a:ea typeface="Inter SemiBold"/>
                <a:cs typeface="Inter SemiBold"/>
                <a:sym typeface="Inter SemiBold"/>
              </a:rPr>
              <a:t>CTMS</a:t>
            </a:r>
            <a:endParaRPr i="0" sz="800" u="none" cap="none" strike="noStrike">
              <a:solidFill>
                <a:schemeClr val="lt1"/>
              </a:solidFill>
              <a:latin typeface="Inter SemiBold"/>
              <a:ea typeface="Inter SemiBold"/>
              <a:cs typeface="Inter SemiBold"/>
              <a:sym typeface="Inter SemiBold"/>
            </a:endParaRPr>
          </a:p>
        </p:txBody>
      </p:sp>
      <p:sp>
        <p:nvSpPr>
          <p:cNvPr id="648" name="Google Shape;648;p56"/>
          <p:cNvSpPr/>
          <p:nvPr/>
        </p:nvSpPr>
        <p:spPr>
          <a:xfrm>
            <a:off x="513354" y="3019958"/>
            <a:ext cx="1011000" cy="212400"/>
          </a:xfrm>
          <a:prstGeom prst="parallelogram">
            <a:avLst>
              <a:gd fmla="val 25000"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chemeClr val="lt1"/>
                </a:solidFill>
                <a:latin typeface="Inter SemiBold"/>
                <a:ea typeface="Inter SemiBold"/>
                <a:cs typeface="Inter SemiBold"/>
                <a:sym typeface="Inter SemiBold"/>
              </a:rPr>
              <a:t>Lab</a:t>
            </a:r>
            <a:endParaRPr i="0" sz="800" u="none" cap="none" strike="noStrike">
              <a:solidFill>
                <a:schemeClr val="lt1"/>
              </a:solidFill>
              <a:latin typeface="Inter SemiBold"/>
              <a:ea typeface="Inter SemiBold"/>
              <a:cs typeface="Inter SemiBold"/>
              <a:sym typeface="Inter SemiBold"/>
            </a:endParaRPr>
          </a:p>
        </p:txBody>
      </p:sp>
      <p:sp>
        <p:nvSpPr>
          <p:cNvPr id="649" name="Google Shape;649;p56"/>
          <p:cNvSpPr/>
          <p:nvPr/>
        </p:nvSpPr>
        <p:spPr>
          <a:xfrm>
            <a:off x="513354" y="3435424"/>
            <a:ext cx="1011000" cy="212400"/>
          </a:xfrm>
          <a:prstGeom prst="parallelogram">
            <a:avLst>
              <a:gd fmla="val 25000"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chemeClr val="lt1"/>
                </a:solidFill>
                <a:latin typeface="Inter SemiBold"/>
                <a:ea typeface="Inter SemiBold"/>
                <a:cs typeface="Inter SemiBold"/>
                <a:sym typeface="Inter SemiBold"/>
              </a:rPr>
              <a:t>Imaging</a:t>
            </a:r>
            <a:endParaRPr i="0" sz="800" u="none" cap="none" strike="noStrike">
              <a:solidFill>
                <a:schemeClr val="lt1"/>
              </a:solidFill>
              <a:latin typeface="Inter SemiBold"/>
              <a:ea typeface="Inter SemiBold"/>
              <a:cs typeface="Inter SemiBold"/>
              <a:sym typeface="Inter SemiBold"/>
            </a:endParaRPr>
          </a:p>
        </p:txBody>
      </p:sp>
      <p:sp>
        <p:nvSpPr>
          <p:cNvPr id="650" name="Google Shape;650;p56"/>
          <p:cNvSpPr/>
          <p:nvPr/>
        </p:nvSpPr>
        <p:spPr>
          <a:xfrm>
            <a:off x="513354" y="3850889"/>
            <a:ext cx="1011000" cy="212400"/>
          </a:xfrm>
          <a:prstGeom prst="parallelogram">
            <a:avLst>
              <a:gd fmla="val 25000"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chemeClr val="lt1"/>
                </a:solidFill>
                <a:latin typeface="Inter SemiBold"/>
                <a:ea typeface="Inter SemiBold"/>
                <a:cs typeface="Inter SemiBold"/>
                <a:sym typeface="Inter SemiBold"/>
              </a:rPr>
              <a:t>Wearables</a:t>
            </a:r>
            <a:endParaRPr i="0" sz="800" u="none" cap="none" strike="noStrike">
              <a:solidFill>
                <a:schemeClr val="lt1"/>
              </a:solidFill>
              <a:latin typeface="Inter SemiBold"/>
              <a:ea typeface="Inter SemiBold"/>
              <a:cs typeface="Inter SemiBold"/>
              <a:sym typeface="Inter SemiBold"/>
            </a:endParaRPr>
          </a:p>
        </p:txBody>
      </p:sp>
      <p:sp>
        <p:nvSpPr>
          <p:cNvPr id="651" name="Google Shape;651;p56"/>
          <p:cNvSpPr/>
          <p:nvPr/>
        </p:nvSpPr>
        <p:spPr>
          <a:xfrm>
            <a:off x="513354" y="4266355"/>
            <a:ext cx="1011000" cy="212400"/>
          </a:xfrm>
          <a:prstGeom prst="parallelogram">
            <a:avLst>
              <a:gd fmla="val 25000" name="adj"/>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800"/>
              <a:buFont typeface="Arial"/>
              <a:buNone/>
            </a:pPr>
            <a:r>
              <a:rPr lang="en" sz="800">
                <a:solidFill>
                  <a:schemeClr val="lt1"/>
                </a:solidFill>
                <a:latin typeface="Inter SemiBold"/>
                <a:ea typeface="Inter SemiBold"/>
                <a:cs typeface="Inter SemiBold"/>
                <a:sym typeface="Inter SemiBold"/>
              </a:rPr>
              <a:t>IRT</a:t>
            </a:r>
            <a:endParaRPr i="0" sz="800" u="none" cap="none" strike="noStrike">
              <a:solidFill>
                <a:schemeClr val="lt1"/>
              </a:solidFill>
              <a:latin typeface="Inter SemiBold"/>
              <a:ea typeface="Inter SemiBold"/>
              <a:cs typeface="Inter SemiBold"/>
              <a:sym typeface="Inter SemiBold"/>
            </a:endParaRPr>
          </a:p>
        </p:txBody>
      </p:sp>
      <p:sp>
        <p:nvSpPr>
          <p:cNvPr id="652" name="Google Shape;652;p56"/>
          <p:cNvSpPr/>
          <p:nvPr/>
        </p:nvSpPr>
        <p:spPr>
          <a:xfrm>
            <a:off x="2889000" y="2268488"/>
            <a:ext cx="1011000" cy="465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chemeClr val="lt1"/>
                </a:solidFill>
                <a:latin typeface="Inter SemiBold"/>
                <a:ea typeface="Inter SemiBold"/>
                <a:cs typeface="Inter SemiBold"/>
                <a:sym typeface="Inter SemiBold"/>
              </a:rPr>
              <a:t>Refreshing Live</a:t>
            </a:r>
            <a:endParaRPr i="0" sz="800" u="none" cap="none" strike="noStrike">
              <a:solidFill>
                <a:schemeClr val="lt1"/>
              </a:solidFill>
              <a:latin typeface="Inter SemiBold"/>
              <a:ea typeface="Inter SemiBold"/>
              <a:cs typeface="Inter SemiBold"/>
              <a:sym typeface="Inter SemiBold"/>
            </a:endParaRPr>
          </a:p>
        </p:txBody>
      </p:sp>
      <p:cxnSp>
        <p:nvCxnSpPr>
          <p:cNvPr id="653" name="Google Shape;653;p56"/>
          <p:cNvCxnSpPr>
            <a:stCxn id="645" idx="2"/>
            <a:endCxn id="652" idx="1"/>
          </p:cNvCxnSpPr>
          <p:nvPr/>
        </p:nvCxnSpPr>
        <p:spPr>
          <a:xfrm flipH="1" rot="10800000">
            <a:off x="1497804" y="2500993"/>
            <a:ext cx="1391100" cy="209700"/>
          </a:xfrm>
          <a:prstGeom prst="bentConnector3">
            <a:avLst>
              <a:gd fmla="val 50958" name="adj1"/>
            </a:avLst>
          </a:prstGeom>
          <a:noFill/>
          <a:ln cap="flat" cmpd="sng" w="19050">
            <a:solidFill>
              <a:schemeClr val="lt1"/>
            </a:solidFill>
            <a:prstDash val="solid"/>
            <a:round/>
            <a:headEnd len="sm" w="sm" type="none"/>
            <a:tailEnd len="med" w="med" type="triangle"/>
          </a:ln>
        </p:spPr>
      </p:cxnSp>
      <p:cxnSp>
        <p:nvCxnSpPr>
          <p:cNvPr id="654" name="Google Shape;654;p56"/>
          <p:cNvCxnSpPr>
            <a:stCxn id="644" idx="2"/>
            <a:endCxn id="652" idx="1"/>
          </p:cNvCxnSpPr>
          <p:nvPr/>
        </p:nvCxnSpPr>
        <p:spPr>
          <a:xfrm>
            <a:off x="1497804" y="2295227"/>
            <a:ext cx="1391100" cy="205800"/>
          </a:xfrm>
          <a:prstGeom prst="bentConnector3">
            <a:avLst>
              <a:gd fmla="val 50958" name="adj1"/>
            </a:avLst>
          </a:prstGeom>
          <a:noFill/>
          <a:ln cap="flat" cmpd="sng" w="19050">
            <a:solidFill>
              <a:schemeClr val="lt1"/>
            </a:solidFill>
            <a:prstDash val="solid"/>
            <a:round/>
            <a:headEnd len="sm" w="sm" type="none"/>
            <a:tailEnd len="sm" w="sm" type="none"/>
          </a:ln>
        </p:spPr>
      </p:cxnSp>
      <p:cxnSp>
        <p:nvCxnSpPr>
          <p:cNvPr id="655" name="Google Shape;655;p56"/>
          <p:cNvCxnSpPr>
            <a:stCxn id="647" idx="2"/>
            <a:endCxn id="652" idx="1"/>
          </p:cNvCxnSpPr>
          <p:nvPr/>
        </p:nvCxnSpPr>
        <p:spPr>
          <a:xfrm>
            <a:off x="1497804" y="1879762"/>
            <a:ext cx="1391100" cy="621300"/>
          </a:xfrm>
          <a:prstGeom prst="bentConnector3">
            <a:avLst>
              <a:gd fmla="val 50958" name="adj1"/>
            </a:avLst>
          </a:prstGeom>
          <a:noFill/>
          <a:ln cap="flat" cmpd="sng" w="19050">
            <a:solidFill>
              <a:schemeClr val="lt1"/>
            </a:solidFill>
            <a:prstDash val="solid"/>
            <a:round/>
            <a:headEnd len="sm" w="sm" type="none"/>
            <a:tailEnd len="sm" w="sm" type="none"/>
          </a:ln>
        </p:spPr>
      </p:cxnSp>
      <p:cxnSp>
        <p:nvCxnSpPr>
          <p:cNvPr id="656" name="Google Shape;656;p56"/>
          <p:cNvCxnSpPr>
            <a:stCxn id="648" idx="2"/>
            <a:endCxn id="652" idx="1"/>
          </p:cNvCxnSpPr>
          <p:nvPr/>
        </p:nvCxnSpPr>
        <p:spPr>
          <a:xfrm flipH="1" rot="10800000">
            <a:off x="1497804" y="2501258"/>
            <a:ext cx="1391100" cy="624900"/>
          </a:xfrm>
          <a:prstGeom prst="bentConnector3">
            <a:avLst>
              <a:gd fmla="val 50958" name="adj1"/>
            </a:avLst>
          </a:prstGeom>
          <a:noFill/>
          <a:ln cap="flat" cmpd="sng" w="19050">
            <a:solidFill>
              <a:schemeClr val="lt1"/>
            </a:solidFill>
            <a:prstDash val="solid"/>
            <a:round/>
            <a:headEnd len="sm" w="sm" type="none"/>
            <a:tailEnd len="sm" w="sm" type="none"/>
          </a:ln>
        </p:spPr>
      </p:cxnSp>
      <p:cxnSp>
        <p:nvCxnSpPr>
          <p:cNvPr id="657" name="Google Shape;657;p56"/>
          <p:cNvCxnSpPr>
            <a:stCxn id="649" idx="2"/>
            <a:endCxn id="652" idx="1"/>
          </p:cNvCxnSpPr>
          <p:nvPr/>
        </p:nvCxnSpPr>
        <p:spPr>
          <a:xfrm flipH="1" rot="10800000">
            <a:off x="1497804" y="2501224"/>
            <a:ext cx="1391100" cy="1040400"/>
          </a:xfrm>
          <a:prstGeom prst="bentConnector3">
            <a:avLst>
              <a:gd fmla="val 50958" name="adj1"/>
            </a:avLst>
          </a:prstGeom>
          <a:noFill/>
          <a:ln cap="flat" cmpd="sng" w="19050">
            <a:solidFill>
              <a:schemeClr val="lt1"/>
            </a:solidFill>
            <a:prstDash val="solid"/>
            <a:round/>
            <a:headEnd len="sm" w="sm" type="none"/>
            <a:tailEnd len="sm" w="sm" type="none"/>
          </a:ln>
        </p:spPr>
      </p:cxnSp>
      <p:cxnSp>
        <p:nvCxnSpPr>
          <p:cNvPr id="658" name="Google Shape;658;p56"/>
          <p:cNvCxnSpPr>
            <a:stCxn id="650" idx="2"/>
            <a:endCxn id="652" idx="1"/>
          </p:cNvCxnSpPr>
          <p:nvPr/>
        </p:nvCxnSpPr>
        <p:spPr>
          <a:xfrm flipH="1" rot="10800000">
            <a:off x="1497804" y="2501189"/>
            <a:ext cx="1391100" cy="1455900"/>
          </a:xfrm>
          <a:prstGeom prst="bentConnector3">
            <a:avLst>
              <a:gd fmla="val 50958" name="adj1"/>
            </a:avLst>
          </a:prstGeom>
          <a:noFill/>
          <a:ln cap="flat" cmpd="sng" w="19050">
            <a:solidFill>
              <a:schemeClr val="lt1"/>
            </a:solidFill>
            <a:prstDash val="solid"/>
            <a:round/>
            <a:headEnd len="sm" w="sm" type="none"/>
            <a:tailEnd len="sm" w="sm" type="none"/>
          </a:ln>
        </p:spPr>
      </p:cxnSp>
      <p:cxnSp>
        <p:nvCxnSpPr>
          <p:cNvPr id="659" name="Google Shape;659;p56"/>
          <p:cNvCxnSpPr>
            <a:stCxn id="651" idx="2"/>
            <a:endCxn id="652" idx="1"/>
          </p:cNvCxnSpPr>
          <p:nvPr/>
        </p:nvCxnSpPr>
        <p:spPr>
          <a:xfrm flipH="1" rot="10800000">
            <a:off x="1497804" y="2501155"/>
            <a:ext cx="1391100" cy="1871400"/>
          </a:xfrm>
          <a:prstGeom prst="bentConnector3">
            <a:avLst>
              <a:gd fmla="val 50958" name="adj1"/>
            </a:avLst>
          </a:prstGeom>
          <a:noFill/>
          <a:ln cap="flat" cmpd="sng" w="19050">
            <a:solidFill>
              <a:schemeClr val="lt1"/>
            </a:solidFill>
            <a:prstDash val="solid"/>
            <a:round/>
            <a:headEnd len="sm" w="sm" type="none"/>
            <a:tailEnd len="sm" w="sm" type="none"/>
          </a:ln>
        </p:spPr>
      </p:cxnSp>
      <p:cxnSp>
        <p:nvCxnSpPr>
          <p:cNvPr id="660" name="Google Shape;660;p56"/>
          <p:cNvCxnSpPr>
            <a:stCxn id="652" idx="2"/>
            <a:endCxn id="646" idx="2"/>
          </p:cNvCxnSpPr>
          <p:nvPr/>
        </p:nvCxnSpPr>
        <p:spPr>
          <a:xfrm flipH="1" rot="-5400000">
            <a:off x="3267750" y="2860538"/>
            <a:ext cx="916500" cy="663000"/>
          </a:xfrm>
          <a:prstGeom prst="bentConnector2">
            <a:avLst/>
          </a:prstGeom>
          <a:noFill/>
          <a:ln cap="flat" cmpd="sng" w="19050">
            <a:solidFill>
              <a:schemeClr val="lt1"/>
            </a:solidFill>
            <a:prstDash val="solid"/>
            <a:round/>
            <a:headEnd len="sm" w="sm" type="none"/>
            <a:tailEnd len="med" w="med" type="triangle"/>
          </a:ln>
        </p:spPr>
      </p:cxnSp>
      <p:sp>
        <p:nvSpPr>
          <p:cNvPr id="661" name="Google Shape;661;p56"/>
          <p:cNvSpPr/>
          <p:nvPr/>
        </p:nvSpPr>
        <p:spPr>
          <a:xfrm>
            <a:off x="5026991" y="2268488"/>
            <a:ext cx="1011000" cy="465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chemeClr val="lt1"/>
                </a:solidFill>
                <a:latin typeface="Inter SemiBold"/>
                <a:ea typeface="Inter SemiBold"/>
                <a:cs typeface="Inter SemiBold"/>
                <a:sym typeface="Inter SemiBold"/>
              </a:rPr>
              <a:t>Posit Workbench</a:t>
            </a:r>
            <a:endParaRPr i="0" sz="800" u="none" cap="none" strike="noStrike">
              <a:solidFill>
                <a:schemeClr val="lt1"/>
              </a:solidFill>
              <a:latin typeface="Inter SemiBold"/>
              <a:ea typeface="Inter SemiBold"/>
              <a:cs typeface="Inter SemiBold"/>
              <a:sym typeface="Inter SemiBold"/>
            </a:endParaRPr>
          </a:p>
        </p:txBody>
      </p:sp>
      <p:cxnSp>
        <p:nvCxnSpPr>
          <p:cNvPr id="662" name="Google Shape;662;p56"/>
          <p:cNvCxnSpPr>
            <a:stCxn id="661" idx="2"/>
            <a:endCxn id="646" idx="4"/>
          </p:cNvCxnSpPr>
          <p:nvPr/>
        </p:nvCxnSpPr>
        <p:spPr>
          <a:xfrm rot="5400000">
            <a:off x="4742741" y="2860538"/>
            <a:ext cx="916500" cy="663000"/>
          </a:xfrm>
          <a:prstGeom prst="bentConnector2">
            <a:avLst/>
          </a:prstGeom>
          <a:noFill/>
          <a:ln cap="flat" cmpd="sng" w="19050">
            <a:solidFill>
              <a:schemeClr val="lt1"/>
            </a:solidFill>
            <a:prstDash val="solid"/>
            <a:round/>
            <a:headEnd len="med" w="med" type="triangle"/>
            <a:tailEnd len="med" w="med" type="triangle"/>
          </a:ln>
        </p:spPr>
      </p:cxnSp>
      <p:cxnSp>
        <p:nvCxnSpPr>
          <p:cNvPr id="663" name="Google Shape;663;p56"/>
          <p:cNvCxnSpPr>
            <a:stCxn id="664" idx="1"/>
            <a:endCxn id="661" idx="3"/>
          </p:cNvCxnSpPr>
          <p:nvPr/>
        </p:nvCxnSpPr>
        <p:spPr>
          <a:xfrm rot="10800000">
            <a:off x="6037991" y="2501138"/>
            <a:ext cx="616500" cy="522900"/>
          </a:xfrm>
          <a:prstGeom prst="bentConnector3">
            <a:avLst>
              <a:gd fmla="val 50000" name="adj1"/>
            </a:avLst>
          </a:prstGeom>
          <a:noFill/>
          <a:ln cap="flat" cmpd="sng" w="19050">
            <a:solidFill>
              <a:schemeClr val="lt1"/>
            </a:solidFill>
            <a:prstDash val="solid"/>
            <a:round/>
            <a:headEnd len="med" w="med" type="triangle"/>
            <a:tailEnd len="med" w="med" type="none"/>
          </a:ln>
        </p:spPr>
      </p:cxnSp>
      <p:sp>
        <p:nvSpPr>
          <p:cNvPr id="665" name="Google Shape;665;p56"/>
          <p:cNvSpPr/>
          <p:nvPr/>
        </p:nvSpPr>
        <p:spPr>
          <a:xfrm>
            <a:off x="2517972" y="1082725"/>
            <a:ext cx="2011800" cy="408300"/>
          </a:xfrm>
          <a:prstGeom prst="chevron">
            <a:avLst>
              <a:gd fmla="val 50000" name="adj"/>
            </a:avLst>
          </a:prstGeom>
          <a:noFill/>
          <a:ln cap="flat" cmpd="sng" w="19050">
            <a:solidFill>
              <a:schemeClr val="lt1"/>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b="1" lang="en" sz="1000">
                <a:solidFill>
                  <a:schemeClr val="lt1"/>
                </a:solidFill>
                <a:latin typeface="Inter"/>
                <a:ea typeface="Inter"/>
                <a:cs typeface="Inter"/>
                <a:sym typeface="Inter"/>
              </a:rPr>
              <a:t>DATA ACQUISITION</a:t>
            </a:r>
            <a:endParaRPr b="1" sz="1000">
              <a:solidFill>
                <a:schemeClr val="lt1"/>
              </a:solidFill>
              <a:latin typeface="Inter"/>
              <a:ea typeface="Inter"/>
              <a:cs typeface="Inter"/>
              <a:sym typeface="Inter"/>
            </a:endParaRPr>
          </a:p>
        </p:txBody>
      </p:sp>
      <p:sp>
        <p:nvSpPr>
          <p:cNvPr id="666" name="Google Shape;666;p56"/>
          <p:cNvSpPr/>
          <p:nvPr/>
        </p:nvSpPr>
        <p:spPr>
          <a:xfrm>
            <a:off x="513350" y="1082725"/>
            <a:ext cx="2011800" cy="408300"/>
          </a:xfrm>
          <a:prstGeom prst="homePlate">
            <a:avLst>
              <a:gd fmla="val 50000" name="adj"/>
            </a:avLst>
          </a:prstGeom>
          <a:noFill/>
          <a:ln cap="flat" cmpd="sng" w="19050">
            <a:solidFill>
              <a:schemeClr val="lt1"/>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b="1" lang="en" sz="1000">
                <a:solidFill>
                  <a:schemeClr val="lt1"/>
                </a:solidFill>
                <a:latin typeface="Inter"/>
                <a:ea typeface="Inter"/>
                <a:cs typeface="Inter"/>
                <a:sym typeface="Inter"/>
              </a:rPr>
              <a:t>DATA SOURCES</a:t>
            </a:r>
            <a:endParaRPr b="1" sz="1000">
              <a:solidFill>
                <a:schemeClr val="lt1"/>
              </a:solidFill>
              <a:latin typeface="Inter"/>
              <a:ea typeface="Inter"/>
              <a:cs typeface="Inter"/>
              <a:sym typeface="Inter"/>
            </a:endParaRPr>
          </a:p>
        </p:txBody>
      </p:sp>
      <p:sp>
        <p:nvSpPr>
          <p:cNvPr id="667" name="Google Shape;667;p56"/>
          <p:cNvSpPr/>
          <p:nvPr/>
        </p:nvSpPr>
        <p:spPr>
          <a:xfrm>
            <a:off x="4522593" y="1085777"/>
            <a:ext cx="2011800" cy="408300"/>
          </a:xfrm>
          <a:prstGeom prst="chevron">
            <a:avLst>
              <a:gd fmla="val 50000" name="adj"/>
            </a:avLst>
          </a:prstGeom>
          <a:noFill/>
          <a:ln cap="flat" cmpd="sng" w="19050">
            <a:solidFill>
              <a:schemeClr val="lt1"/>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rPr b="1" lang="en" sz="1000">
                <a:solidFill>
                  <a:schemeClr val="lt1"/>
                </a:solidFill>
                <a:latin typeface="Inter"/>
                <a:ea typeface="Inter"/>
                <a:cs typeface="Inter"/>
                <a:sym typeface="Inter"/>
              </a:rPr>
              <a:t>DATA AGGREGATION</a:t>
            </a:r>
            <a:endParaRPr b="1" sz="1000">
              <a:solidFill>
                <a:schemeClr val="lt1"/>
              </a:solidFill>
              <a:latin typeface="Inter"/>
              <a:ea typeface="Inter"/>
              <a:cs typeface="Inter"/>
              <a:sym typeface="Inter"/>
            </a:endParaRPr>
          </a:p>
        </p:txBody>
      </p:sp>
      <p:sp>
        <p:nvSpPr>
          <p:cNvPr id="668" name="Google Shape;668;p56"/>
          <p:cNvSpPr/>
          <p:nvPr/>
        </p:nvSpPr>
        <p:spPr>
          <a:xfrm>
            <a:off x="6527201" y="1085777"/>
            <a:ext cx="2011800" cy="411600"/>
          </a:xfrm>
          <a:prstGeom prst="chevron">
            <a:avLst>
              <a:gd fmla="val 50000" name="adj"/>
            </a:avLst>
          </a:prstGeom>
          <a:solidFill>
            <a:schemeClr val="lt1"/>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b="1" lang="en" sz="1000">
                <a:solidFill>
                  <a:schemeClr val="dk1"/>
                </a:solidFill>
                <a:latin typeface="Inter"/>
                <a:ea typeface="Inter"/>
                <a:cs typeface="Inter"/>
                <a:sym typeface="Inter"/>
              </a:rPr>
              <a:t>R SHINY REPORTING</a:t>
            </a:r>
            <a:endParaRPr b="1" sz="1000">
              <a:solidFill>
                <a:schemeClr val="dk1"/>
              </a:solidFill>
              <a:latin typeface="Inter"/>
              <a:ea typeface="Inter"/>
              <a:cs typeface="Inter"/>
              <a:sym typeface="Inter"/>
            </a:endParaRPr>
          </a:p>
        </p:txBody>
      </p:sp>
      <p:sp>
        <p:nvSpPr>
          <p:cNvPr id="669" name="Google Shape;669;p56"/>
          <p:cNvSpPr txBox="1"/>
          <p:nvPr>
            <p:ph type="title"/>
          </p:nvPr>
        </p:nvSpPr>
        <p:spPr>
          <a:xfrm>
            <a:off x="457200" y="457200"/>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2400"/>
              <a:t>Clinical trial data journey</a:t>
            </a:r>
            <a:endParaRPr sz="2400"/>
          </a:p>
        </p:txBody>
      </p:sp>
      <p:pic>
        <p:nvPicPr>
          <p:cNvPr id="670" name="Google Shape;670;p56"/>
          <p:cNvPicPr preferRelativeResize="0"/>
          <p:nvPr/>
        </p:nvPicPr>
        <p:blipFill>
          <a:blip r:embed="rId3">
            <a:alphaModFix/>
          </a:blip>
          <a:stretch>
            <a:fillRect/>
          </a:stretch>
        </p:blipFill>
        <p:spPr>
          <a:xfrm>
            <a:off x="6654503" y="2296850"/>
            <a:ext cx="2087322" cy="1307925"/>
          </a:xfrm>
          <a:prstGeom prst="rect">
            <a:avLst/>
          </a:prstGeom>
          <a:noFill/>
          <a:ln>
            <a:noFill/>
          </a:ln>
        </p:spPr>
      </p:pic>
      <p:pic>
        <p:nvPicPr>
          <p:cNvPr id="671" name="Google Shape;671;p56"/>
          <p:cNvPicPr preferRelativeResize="0"/>
          <p:nvPr/>
        </p:nvPicPr>
        <p:blipFill>
          <a:blip r:embed="rId4">
            <a:alphaModFix/>
          </a:blip>
          <a:stretch>
            <a:fillRect/>
          </a:stretch>
        </p:blipFill>
        <p:spPr>
          <a:xfrm>
            <a:off x="1604800" y="4865173"/>
            <a:ext cx="2524125" cy="278325"/>
          </a:xfrm>
          <a:prstGeom prst="rect">
            <a:avLst/>
          </a:prstGeom>
          <a:noFill/>
          <a:ln>
            <a:noFill/>
          </a:ln>
        </p:spPr>
      </p:pic>
      <p:sp>
        <p:nvSpPr>
          <p:cNvPr id="672" name="Google Shape;672;p56"/>
          <p:cNvSpPr/>
          <p:nvPr/>
        </p:nvSpPr>
        <p:spPr>
          <a:xfrm>
            <a:off x="6654500" y="3700495"/>
            <a:ext cx="1011000" cy="2784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lang="en" sz="800">
                <a:solidFill>
                  <a:schemeClr val="lt1"/>
                </a:solidFill>
                <a:latin typeface="Inter SemiBold"/>
                <a:ea typeface="Inter SemiBold"/>
                <a:cs typeface="Inter SemiBold"/>
                <a:sym typeface="Inter SemiBold"/>
              </a:rPr>
              <a:t>Posit Connect</a:t>
            </a:r>
            <a:endParaRPr i="0" sz="800" u="none" cap="none" strike="noStrike">
              <a:solidFill>
                <a:schemeClr val="lt1"/>
              </a:solidFill>
              <a:latin typeface="Inter SemiBold"/>
              <a:ea typeface="Inter SemiBold"/>
              <a:cs typeface="Inter SemiBold"/>
              <a:sym typeface="Inter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57"/>
          <p:cNvPicPr preferRelativeResize="0"/>
          <p:nvPr/>
        </p:nvPicPr>
        <p:blipFill>
          <a:blip r:embed="rId3">
            <a:alphaModFix/>
          </a:blip>
          <a:stretch>
            <a:fillRect/>
          </a:stretch>
        </p:blipFill>
        <p:spPr>
          <a:xfrm>
            <a:off x="914400" y="281298"/>
            <a:ext cx="7315289" cy="4580920"/>
          </a:xfrm>
          <a:prstGeom prst="rect">
            <a:avLst/>
          </a:prstGeom>
          <a:noFill/>
          <a:ln>
            <a:noFill/>
          </a:ln>
        </p:spPr>
      </p:pic>
      <p:pic>
        <p:nvPicPr>
          <p:cNvPr id="678" name="Google Shape;678;p57"/>
          <p:cNvPicPr preferRelativeResize="0"/>
          <p:nvPr/>
        </p:nvPicPr>
        <p:blipFill>
          <a:blip r:embed="rId4">
            <a:alphaModFix/>
          </a:blip>
          <a:stretch>
            <a:fillRect/>
          </a:stretch>
        </p:blipFill>
        <p:spPr>
          <a:xfrm>
            <a:off x="914351" y="587387"/>
            <a:ext cx="880505" cy="10782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58"/>
          <p:cNvPicPr preferRelativeResize="0"/>
          <p:nvPr/>
        </p:nvPicPr>
        <p:blipFill>
          <a:blip r:embed="rId3">
            <a:alphaModFix amt="40000"/>
          </a:blip>
          <a:stretch>
            <a:fillRect/>
          </a:stretch>
        </p:blipFill>
        <p:spPr>
          <a:xfrm>
            <a:off x="914351" y="281288"/>
            <a:ext cx="7315289" cy="4580920"/>
          </a:xfrm>
          <a:prstGeom prst="rect">
            <a:avLst/>
          </a:prstGeom>
          <a:noFill/>
          <a:ln>
            <a:noFill/>
          </a:ln>
        </p:spPr>
      </p:pic>
      <p:pic>
        <p:nvPicPr>
          <p:cNvPr id="684" name="Google Shape;684;p58"/>
          <p:cNvPicPr preferRelativeResize="0"/>
          <p:nvPr/>
        </p:nvPicPr>
        <p:blipFill>
          <a:blip r:embed="rId4">
            <a:alphaModFix/>
          </a:blip>
          <a:stretch>
            <a:fillRect/>
          </a:stretch>
        </p:blipFill>
        <p:spPr>
          <a:xfrm>
            <a:off x="914351" y="587387"/>
            <a:ext cx="880505" cy="1078237"/>
          </a:xfrm>
          <a:prstGeom prst="rect">
            <a:avLst/>
          </a:prstGeom>
          <a:noFill/>
          <a:ln>
            <a:noFill/>
          </a:ln>
        </p:spPr>
      </p:pic>
      <p:pic>
        <p:nvPicPr>
          <p:cNvPr id="685" name="Google Shape;685;p58"/>
          <p:cNvPicPr preferRelativeResize="0"/>
          <p:nvPr/>
        </p:nvPicPr>
        <p:blipFill>
          <a:blip r:embed="rId5">
            <a:alphaModFix/>
          </a:blip>
          <a:stretch>
            <a:fillRect/>
          </a:stretch>
        </p:blipFill>
        <p:spPr>
          <a:xfrm>
            <a:off x="5411450" y="3588645"/>
            <a:ext cx="220100" cy="220125"/>
          </a:xfrm>
          <a:prstGeom prst="rect">
            <a:avLst/>
          </a:prstGeom>
          <a:noFill/>
          <a:ln>
            <a:noFill/>
          </a:ln>
        </p:spPr>
      </p:pic>
      <p:pic>
        <p:nvPicPr>
          <p:cNvPr id="686" name="Google Shape;686;p58"/>
          <p:cNvPicPr preferRelativeResize="0"/>
          <p:nvPr/>
        </p:nvPicPr>
        <p:blipFill>
          <a:blip r:embed="rId6">
            <a:alphaModFix/>
          </a:blip>
          <a:stretch>
            <a:fillRect/>
          </a:stretch>
        </p:blipFill>
        <p:spPr>
          <a:xfrm>
            <a:off x="5079538" y="2836199"/>
            <a:ext cx="1482425" cy="1752675"/>
          </a:xfrm>
          <a:prstGeom prst="rect">
            <a:avLst/>
          </a:prstGeom>
          <a:noFill/>
          <a:ln>
            <a:noFill/>
          </a:ln>
        </p:spPr>
      </p:pic>
      <p:pic>
        <p:nvPicPr>
          <p:cNvPr id="687" name="Google Shape;687;p58"/>
          <p:cNvPicPr preferRelativeResize="0"/>
          <p:nvPr/>
        </p:nvPicPr>
        <p:blipFill>
          <a:blip r:embed="rId5">
            <a:alphaModFix/>
          </a:blip>
          <a:stretch>
            <a:fillRect/>
          </a:stretch>
        </p:blipFill>
        <p:spPr>
          <a:xfrm>
            <a:off x="5416008" y="3678972"/>
            <a:ext cx="210988" cy="210705"/>
          </a:xfrm>
          <a:prstGeom prst="rect">
            <a:avLst/>
          </a:prstGeom>
          <a:noFill/>
          <a:ln>
            <a:noFill/>
          </a:ln>
        </p:spPr>
      </p:pic>
      <p:sp>
        <p:nvSpPr>
          <p:cNvPr id="688" name="Google Shape;688;p58"/>
          <p:cNvSpPr/>
          <p:nvPr/>
        </p:nvSpPr>
        <p:spPr>
          <a:xfrm>
            <a:off x="5974950" y="1850351"/>
            <a:ext cx="1209600" cy="806700"/>
          </a:xfrm>
          <a:prstGeom prst="wedgeRoundRectCallout">
            <a:avLst>
              <a:gd fmla="val -20833" name="adj1"/>
              <a:gd fmla="val 62500" name="adj2"/>
              <a:gd fmla="val 0" name="adj3"/>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Medium"/>
                <a:ea typeface="Inter Medium"/>
                <a:cs typeface="Inter Medium"/>
                <a:sym typeface="Inter Medium"/>
              </a:rPr>
              <a:t>~25% of PDs are majors</a:t>
            </a:r>
            <a:endParaRPr sz="1000">
              <a:latin typeface="Inter Medium"/>
              <a:ea typeface="Inter Medium"/>
              <a:cs typeface="Inter Medium"/>
              <a:sym typeface="Inter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p59"/>
          <p:cNvPicPr preferRelativeResize="0"/>
          <p:nvPr/>
        </p:nvPicPr>
        <p:blipFill>
          <a:blip r:embed="rId3">
            <a:alphaModFix amt="40000"/>
          </a:blip>
          <a:stretch>
            <a:fillRect/>
          </a:stretch>
        </p:blipFill>
        <p:spPr>
          <a:xfrm>
            <a:off x="914400" y="281288"/>
            <a:ext cx="7315289" cy="4580920"/>
          </a:xfrm>
          <a:prstGeom prst="rect">
            <a:avLst/>
          </a:prstGeom>
          <a:noFill/>
          <a:ln>
            <a:noFill/>
          </a:ln>
        </p:spPr>
      </p:pic>
      <p:pic>
        <p:nvPicPr>
          <p:cNvPr id="694" name="Google Shape;694;p59"/>
          <p:cNvPicPr preferRelativeResize="0"/>
          <p:nvPr/>
        </p:nvPicPr>
        <p:blipFill>
          <a:blip r:embed="rId4">
            <a:alphaModFix amt="50000"/>
          </a:blip>
          <a:stretch>
            <a:fillRect/>
          </a:stretch>
        </p:blipFill>
        <p:spPr>
          <a:xfrm>
            <a:off x="914400" y="585216"/>
            <a:ext cx="880505" cy="1078237"/>
          </a:xfrm>
          <a:prstGeom prst="rect">
            <a:avLst/>
          </a:prstGeom>
          <a:noFill/>
          <a:ln>
            <a:noFill/>
          </a:ln>
        </p:spPr>
      </p:pic>
      <p:pic>
        <p:nvPicPr>
          <p:cNvPr id="695" name="Google Shape;695;p59"/>
          <p:cNvPicPr preferRelativeResize="0"/>
          <p:nvPr/>
        </p:nvPicPr>
        <p:blipFill rotWithShape="1">
          <a:blip r:embed="rId4">
            <a:alphaModFix/>
          </a:blip>
          <a:srcRect b="7757" l="0" r="0" t="75982"/>
          <a:stretch/>
        </p:blipFill>
        <p:spPr>
          <a:xfrm>
            <a:off x="914400" y="1380522"/>
            <a:ext cx="880500" cy="175325"/>
          </a:xfrm>
          <a:prstGeom prst="rect">
            <a:avLst/>
          </a:prstGeom>
          <a:noFill/>
          <a:ln>
            <a:noFill/>
          </a:ln>
        </p:spPr>
      </p:pic>
      <p:sp>
        <p:nvSpPr>
          <p:cNvPr id="696" name="Google Shape;696;p59"/>
          <p:cNvSpPr/>
          <p:nvPr/>
        </p:nvSpPr>
        <p:spPr>
          <a:xfrm>
            <a:off x="548425" y="557850"/>
            <a:ext cx="1083300" cy="693900"/>
          </a:xfrm>
          <a:prstGeom prst="wedgeRoundRectCallout">
            <a:avLst>
              <a:gd fmla="val -20833" name="adj1"/>
              <a:gd fmla="val 62500" name="adj2"/>
              <a:gd fmla="val 0" name="adj3"/>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Medium"/>
                <a:ea typeface="Inter Medium"/>
                <a:cs typeface="Inter Medium"/>
                <a:sym typeface="Inter Medium"/>
              </a:rPr>
              <a:t>Investigate further</a:t>
            </a:r>
            <a:endParaRPr sz="1000">
              <a:solidFill>
                <a:schemeClr val="lt1"/>
              </a:solidFill>
              <a:latin typeface="Inter Medium"/>
              <a:ea typeface="Inter Medium"/>
              <a:cs typeface="Inter Medium"/>
              <a:sym typeface="Inter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60"/>
          <p:cNvPicPr preferRelativeResize="0"/>
          <p:nvPr/>
        </p:nvPicPr>
        <p:blipFill>
          <a:blip r:embed="rId3">
            <a:alphaModFix/>
          </a:blip>
          <a:stretch>
            <a:fillRect/>
          </a:stretch>
        </p:blipFill>
        <p:spPr>
          <a:xfrm>
            <a:off x="914400" y="281175"/>
            <a:ext cx="7315199" cy="458114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pic>
        <p:nvPicPr>
          <p:cNvPr id="706" name="Google Shape;706;p61"/>
          <p:cNvPicPr preferRelativeResize="0"/>
          <p:nvPr/>
        </p:nvPicPr>
        <p:blipFill>
          <a:blip r:embed="rId3">
            <a:alphaModFix amt="40000"/>
          </a:blip>
          <a:stretch>
            <a:fillRect/>
          </a:stretch>
        </p:blipFill>
        <p:spPr>
          <a:xfrm>
            <a:off x="914400" y="281288"/>
            <a:ext cx="7315144" cy="4580920"/>
          </a:xfrm>
          <a:prstGeom prst="rect">
            <a:avLst/>
          </a:prstGeom>
          <a:noFill/>
          <a:ln>
            <a:noFill/>
          </a:ln>
        </p:spPr>
      </p:pic>
      <p:pic>
        <p:nvPicPr>
          <p:cNvPr id="707" name="Google Shape;707;p61"/>
          <p:cNvPicPr preferRelativeResize="0"/>
          <p:nvPr/>
        </p:nvPicPr>
        <p:blipFill rotWithShape="1">
          <a:blip r:embed="rId3">
            <a:alphaModFix/>
          </a:blip>
          <a:srcRect b="39981" l="0" r="88081" t="52693"/>
          <a:stretch/>
        </p:blipFill>
        <p:spPr>
          <a:xfrm>
            <a:off x="914400" y="2695150"/>
            <a:ext cx="871826" cy="335525"/>
          </a:xfrm>
          <a:prstGeom prst="rect">
            <a:avLst/>
          </a:prstGeom>
          <a:noFill/>
          <a:ln>
            <a:noFill/>
          </a:ln>
        </p:spPr>
      </p:pic>
      <p:sp>
        <p:nvSpPr>
          <p:cNvPr id="708" name="Google Shape;708;p61"/>
          <p:cNvSpPr/>
          <p:nvPr/>
        </p:nvSpPr>
        <p:spPr>
          <a:xfrm>
            <a:off x="783650" y="1877850"/>
            <a:ext cx="1083300" cy="693900"/>
          </a:xfrm>
          <a:prstGeom prst="wedgeRoundRectCallout">
            <a:avLst>
              <a:gd fmla="val -20833" name="adj1"/>
              <a:gd fmla="val 62500" name="adj2"/>
              <a:gd fmla="val 0" name="adj3"/>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Medium"/>
                <a:ea typeface="Inter Medium"/>
                <a:cs typeface="Inter Medium"/>
                <a:sym typeface="Inter Medium"/>
              </a:rPr>
              <a:t>Visualize PDs </a:t>
            </a:r>
            <a:endParaRPr sz="1000">
              <a:solidFill>
                <a:schemeClr val="lt1"/>
              </a:solidFill>
              <a:latin typeface="Inter Medium"/>
              <a:ea typeface="Inter Medium"/>
              <a:cs typeface="Inter Medium"/>
              <a:sym typeface="Inter Medium"/>
            </a:endParaRPr>
          </a:p>
          <a:p>
            <a:pPr indent="0" lvl="0" marL="0" rtl="0" algn="ctr">
              <a:spcBef>
                <a:spcPts val="0"/>
              </a:spcBef>
              <a:spcAft>
                <a:spcPts val="0"/>
              </a:spcAft>
              <a:buNone/>
            </a:pPr>
            <a:r>
              <a:rPr lang="en" sz="1000">
                <a:solidFill>
                  <a:schemeClr val="lt1"/>
                </a:solidFill>
                <a:latin typeface="Inter Medium"/>
                <a:ea typeface="Inter Medium"/>
                <a:cs typeface="Inter Medium"/>
                <a:sym typeface="Inter Medium"/>
              </a:rPr>
              <a:t>by Site</a:t>
            </a:r>
            <a:endParaRPr sz="1000">
              <a:solidFill>
                <a:schemeClr val="lt1"/>
              </a:solidFill>
              <a:latin typeface="Inter Medium"/>
              <a:ea typeface="Inter Medium"/>
              <a:cs typeface="Inter Medium"/>
              <a:sym typeface="Inter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p62"/>
          <p:cNvPicPr preferRelativeResize="0"/>
          <p:nvPr/>
        </p:nvPicPr>
        <p:blipFill>
          <a:blip r:embed="rId3">
            <a:alphaModFix/>
          </a:blip>
          <a:stretch>
            <a:fillRect/>
          </a:stretch>
        </p:blipFill>
        <p:spPr>
          <a:xfrm>
            <a:off x="914400" y="281175"/>
            <a:ext cx="7315200" cy="45811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grpSp>
        <p:nvGrpSpPr>
          <p:cNvPr id="718" name="Google Shape;718;p63"/>
          <p:cNvGrpSpPr/>
          <p:nvPr/>
        </p:nvGrpSpPr>
        <p:grpSpPr>
          <a:xfrm>
            <a:off x="914400" y="281288"/>
            <a:ext cx="7315052" cy="4580920"/>
            <a:chOff x="800183" y="281288"/>
            <a:chExt cx="7315052" cy="4580920"/>
          </a:xfrm>
        </p:grpSpPr>
        <p:pic>
          <p:nvPicPr>
            <p:cNvPr id="719" name="Google Shape;719;p63"/>
            <p:cNvPicPr preferRelativeResize="0"/>
            <p:nvPr/>
          </p:nvPicPr>
          <p:blipFill>
            <a:blip r:embed="rId3">
              <a:alphaModFix amt="40000"/>
            </a:blip>
            <a:stretch>
              <a:fillRect/>
            </a:stretch>
          </p:blipFill>
          <p:spPr>
            <a:xfrm>
              <a:off x="800183" y="281288"/>
              <a:ext cx="7315052" cy="4580920"/>
            </a:xfrm>
            <a:prstGeom prst="rect">
              <a:avLst/>
            </a:prstGeom>
            <a:noFill/>
            <a:ln>
              <a:noFill/>
            </a:ln>
          </p:spPr>
        </p:pic>
        <p:sp>
          <p:nvSpPr>
            <p:cNvPr id="720" name="Google Shape;720;p63"/>
            <p:cNvSpPr/>
            <p:nvPr/>
          </p:nvSpPr>
          <p:spPr>
            <a:xfrm>
              <a:off x="5226450" y="626200"/>
              <a:ext cx="1209600" cy="806700"/>
            </a:xfrm>
            <a:prstGeom prst="wedgeRoundRectCallout">
              <a:avLst>
                <a:gd fmla="val -20833" name="adj1"/>
                <a:gd fmla="val 62500" name="adj2"/>
                <a:gd fmla="val 0" name="adj3"/>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Medium"/>
                  <a:ea typeface="Inter Medium"/>
                  <a:cs typeface="Inter Medium"/>
                  <a:sym typeface="Inter Medium"/>
                </a:rPr>
                <a:t>Identify site </a:t>
              </a:r>
              <a:br>
                <a:rPr lang="en" sz="1000">
                  <a:solidFill>
                    <a:schemeClr val="lt1"/>
                  </a:solidFill>
                  <a:latin typeface="Inter Medium"/>
                  <a:ea typeface="Inter Medium"/>
                  <a:cs typeface="Inter Medium"/>
                  <a:sym typeface="Inter Medium"/>
                </a:rPr>
              </a:br>
              <a:r>
                <a:rPr lang="en" sz="1000">
                  <a:solidFill>
                    <a:schemeClr val="lt1"/>
                  </a:solidFill>
                  <a:latin typeface="Inter Medium"/>
                  <a:ea typeface="Inter Medium"/>
                  <a:cs typeface="Inter Medium"/>
                  <a:sym typeface="Inter Medium"/>
                </a:rPr>
                <a:t>with highest % </a:t>
              </a:r>
              <a:br>
                <a:rPr lang="en" sz="1000">
                  <a:solidFill>
                    <a:schemeClr val="lt1"/>
                  </a:solidFill>
                  <a:latin typeface="Inter Medium"/>
                  <a:ea typeface="Inter Medium"/>
                  <a:cs typeface="Inter Medium"/>
                  <a:sym typeface="Inter Medium"/>
                </a:rPr>
              </a:br>
              <a:r>
                <a:rPr lang="en" sz="1000">
                  <a:solidFill>
                    <a:schemeClr val="lt1"/>
                  </a:solidFill>
                  <a:latin typeface="Inter Medium"/>
                  <a:ea typeface="Inter Medium"/>
                  <a:cs typeface="Inter Medium"/>
                  <a:sym typeface="Inter Medium"/>
                </a:rPr>
                <a:t>of majors</a:t>
              </a:r>
              <a:endParaRPr sz="1000">
                <a:latin typeface="Inter Medium"/>
                <a:ea typeface="Inter Medium"/>
                <a:cs typeface="Inter Medium"/>
                <a:sym typeface="Inter Medium"/>
              </a:endParaRPr>
            </a:p>
          </p:txBody>
        </p:sp>
        <p:pic>
          <p:nvPicPr>
            <p:cNvPr id="721" name="Google Shape;721;p63"/>
            <p:cNvPicPr preferRelativeResize="0"/>
            <p:nvPr/>
          </p:nvPicPr>
          <p:blipFill rotWithShape="1">
            <a:blip r:embed="rId3">
              <a:alphaModFix/>
            </a:blip>
            <a:srcRect b="55428" l="57853" r="33083" t="29162"/>
            <a:stretch/>
          </p:blipFill>
          <p:spPr>
            <a:xfrm>
              <a:off x="5032275" y="1617300"/>
              <a:ext cx="662975" cy="705850"/>
            </a:xfrm>
            <a:prstGeom prst="rect">
              <a:avLst/>
            </a:prstGeom>
            <a:noFill/>
            <a:ln>
              <a:noFill/>
            </a:ln>
          </p:spPr>
        </p:pic>
        <p:pic>
          <p:nvPicPr>
            <p:cNvPr id="722" name="Google Shape;722;p63"/>
            <p:cNvPicPr preferRelativeResize="0"/>
            <p:nvPr/>
          </p:nvPicPr>
          <p:blipFill>
            <a:blip r:embed="rId4">
              <a:alphaModFix/>
            </a:blip>
            <a:stretch>
              <a:fillRect/>
            </a:stretch>
          </p:blipFill>
          <p:spPr>
            <a:xfrm>
              <a:off x="4924445" y="1501822"/>
              <a:ext cx="210988" cy="21070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64"/>
          <p:cNvPicPr preferRelativeResize="0"/>
          <p:nvPr/>
        </p:nvPicPr>
        <p:blipFill>
          <a:blip r:embed="rId3">
            <a:alphaModFix/>
          </a:blip>
          <a:stretch>
            <a:fillRect/>
          </a:stretch>
        </p:blipFill>
        <p:spPr>
          <a:xfrm>
            <a:off x="5297425" y="1073245"/>
            <a:ext cx="220100" cy="220125"/>
          </a:xfrm>
          <a:prstGeom prst="rect">
            <a:avLst/>
          </a:prstGeom>
          <a:noFill/>
          <a:ln>
            <a:noFill/>
          </a:ln>
        </p:spPr>
      </p:pic>
      <p:sp>
        <p:nvSpPr>
          <p:cNvPr id="728" name="Google Shape;728;p64"/>
          <p:cNvSpPr/>
          <p:nvPr/>
        </p:nvSpPr>
        <p:spPr>
          <a:xfrm>
            <a:off x="5034667" y="1617299"/>
            <a:ext cx="660571" cy="705839"/>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729" name="Google Shape;729;p64"/>
          <p:cNvPicPr preferRelativeResize="0"/>
          <p:nvPr/>
        </p:nvPicPr>
        <p:blipFill>
          <a:blip r:embed="rId4">
            <a:alphaModFix amt="40000"/>
          </a:blip>
          <a:stretch>
            <a:fillRect/>
          </a:stretch>
        </p:blipFill>
        <p:spPr>
          <a:xfrm>
            <a:off x="914400" y="281288"/>
            <a:ext cx="7315052" cy="4580920"/>
          </a:xfrm>
          <a:prstGeom prst="rect">
            <a:avLst/>
          </a:prstGeom>
          <a:noFill/>
          <a:ln>
            <a:noFill/>
          </a:ln>
        </p:spPr>
      </p:pic>
      <p:sp>
        <p:nvSpPr>
          <p:cNvPr id="730" name="Google Shape;730;p64"/>
          <p:cNvSpPr/>
          <p:nvPr/>
        </p:nvSpPr>
        <p:spPr>
          <a:xfrm>
            <a:off x="2505667" y="967800"/>
            <a:ext cx="4361100" cy="3207900"/>
          </a:xfrm>
          <a:prstGeom prst="roundRect">
            <a:avLst>
              <a:gd fmla="val 16667" name="adj"/>
            </a:avLst>
          </a:prstGeom>
          <a:solidFill>
            <a:schemeClr val="dk1"/>
          </a:solidFill>
          <a:ln cap="flat" cmpd="sng" w="19050">
            <a:solidFill>
              <a:schemeClr val="lt1"/>
            </a:solidFill>
            <a:prstDash val="solid"/>
            <a:round/>
            <a:headEnd len="sm" w="sm" type="none"/>
            <a:tailEnd len="sm" w="sm" type="none"/>
          </a:ln>
        </p:spPr>
        <p:txBody>
          <a:bodyPr anchorCtr="0" anchor="ctr" bIns="91425" lIns="457200" spcFirstLastPara="1" rIns="457200" wrap="square" tIns="91425">
            <a:noAutofit/>
          </a:bodyPr>
          <a:lstStyle/>
          <a:p>
            <a:pPr indent="0" lvl="0" marL="0" rtl="0" algn="ctr">
              <a:lnSpc>
                <a:spcPct val="115000"/>
              </a:lnSpc>
              <a:spcBef>
                <a:spcPts val="0"/>
              </a:spcBef>
              <a:spcAft>
                <a:spcPts val="0"/>
              </a:spcAft>
              <a:buNone/>
            </a:pPr>
            <a:r>
              <a:rPr b="1" lang="en">
                <a:solidFill>
                  <a:schemeClr val="lt2"/>
                </a:solidFill>
                <a:latin typeface="Inter"/>
                <a:ea typeface="Inter"/>
                <a:cs typeface="Inter"/>
                <a:sym typeface="Inter"/>
              </a:rPr>
              <a:t>Insight</a:t>
            </a:r>
            <a:endParaRPr b="1">
              <a:solidFill>
                <a:schemeClr val="lt2"/>
              </a:solidFill>
              <a:latin typeface="Inter"/>
              <a:ea typeface="Inter"/>
              <a:cs typeface="Inter"/>
              <a:sym typeface="Inter"/>
            </a:endParaRPr>
          </a:p>
          <a:p>
            <a:pPr indent="0" lvl="0" marL="0" rtl="0" algn="ctr">
              <a:lnSpc>
                <a:spcPct val="115000"/>
              </a:lnSpc>
              <a:spcBef>
                <a:spcPts val="0"/>
              </a:spcBef>
              <a:spcAft>
                <a:spcPts val="0"/>
              </a:spcAft>
              <a:buNone/>
            </a:pPr>
            <a:r>
              <a:rPr b="1" lang="en" sz="2000">
                <a:solidFill>
                  <a:schemeClr val="lt1"/>
                </a:solidFill>
                <a:latin typeface="Inter"/>
                <a:ea typeface="Inter"/>
                <a:cs typeface="Inter"/>
                <a:sym typeface="Inter"/>
              </a:rPr>
              <a:t>Site 06 has highest % </a:t>
            </a:r>
            <a:br>
              <a:rPr b="1" lang="en" sz="2000">
                <a:solidFill>
                  <a:schemeClr val="lt1"/>
                </a:solidFill>
                <a:latin typeface="Inter"/>
                <a:ea typeface="Inter"/>
                <a:cs typeface="Inter"/>
                <a:sym typeface="Inter"/>
              </a:rPr>
            </a:br>
            <a:r>
              <a:rPr b="1" lang="en" sz="2000">
                <a:solidFill>
                  <a:schemeClr val="lt1"/>
                </a:solidFill>
                <a:latin typeface="Inter"/>
                <a:ea typeface="Inter"/>
                <a:cs typeface="Inter"/>
                <a:sym typeface="Inter"/>
              </a:rPr>
              <a:t>of major PDs</a:t>
            </a:r>
            <a:endParaRPr b="1" sz="20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a:solidFill>
                <a:schemeClr val="lt1"/>
              </a:solidFill>
              <a:latin typeface="Inter"/>
              <a:ea typeface="Inter"/>
              <a:cs typeface="Inter"/>
              <a:sym typeface="Inter"/>
            </a:endParaRPr>
          </a:p>
          <a:p>
            <a:pPr indent="0" lvl="0" marL="0" rtl="0" algn="ctr">
              <a:lnSpc>
                <a:spcPct val="115000"/>
              </a:lnSpc>
              <a:spcBef>
                <a:spcPts val="0"/>
              </a:spcBef>
              <a:spcAft>
                <a:spcPts val="0"/>
              </a:spcAft>
              <a:buNone/>
            </a:pPr>
            <a:r>
              <a:rPr b="1" lang="en">
                <a:solidFill>
                  <a:schemeClr val="lt2"/>
                </a:solidFill>
                <a:latin typeface="Inter"/>
                <a:ea typeface="Inter"/>
                <a:cs typeface="Inter"/>
                <a:sym typeface="Inter"/>
              </a:rPr>
              <a:t>Action</a:t>
            </a:r>
            <a:endParaRPr b="1">
              <a:solidFill>
                <a:schemeClr val="lt2"/>
              </a:solidFill>
              <a:latin typeface="Inter"/>
              <a:ea typeface="Inter"/>
              <a:cs typeface="Inter"/>
              <a:sym typeface="Inter"/>
            </a:endParaRPr>
          </a:p>
          <a:p>
            <a:pPr indent="0" lvl="0" marL="0" rtl="0" algn="ctr">
              <a:lnSpc>
                <a:spcPct val="115000"/>
              </a:lnSpc>
              <a:spcBef>
                <a:spcPts val="0"/>
              </a:spcBef>
              <a:spcAft>
                <a:spcPts val="0"/>
              </a:spcAft>
              <a:buNone/>
            </a:pPr>
            <a:r>
              <a:rPr b="1" lang="en" sz="2000">
                <a:solidFill>
                  <a:schemeClr val="lt1"/>
                </a:solidFill>
                <a:latin typeface="Inter"/>
                <a:ea typeface="Inter"/>
                <a:cs typeface="Inter"/>
                <a:sym typeface="Inter"/>
              </a:rPr>
              <a:t>Retrain site 06 to </a:t>
            </a:r>
            <a:br>
              <a:rPr b="1" lang="en" sz="2000">
                <a:solidFill>
                  <a:schemeClr val="lt1"/>
                </a:solidFill>
                <a:latin typeface="Inter"/>
                <a:ea typeface="Inter"/>
                <a:cs typeface="Inter"/>
                <a:sym typeface="Inter"/>
              </a:rPr>
            </a:br>
            <a:r>
              <a:rPr b="1" lang="en" sz="2000">
                <a:solidFill>
                  <a:schemeClr val="lt1"/>
                </a:solidFill>
                <a:latin typeface="Inter"/>
                <a:ea typeface="Inter"/>
                <a:cs typeface="Inter"/>
                <a:sym typeface="Inter"/>
              </a:rPr>
              <a:t>prevent future issues </a:t>
            </a:r>
            <a:endParaRPr b="1" sz="2000">
              <a:solidFill>
                <a:schemeClr val="lt1"/>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7"/>
          <p:cNvSpPr txBox="1"/>
          <p:nvPr/>
        </p:nvSpPr>
        <p:spPr>
          <a:xfrm>
            <a:off x="1691725" y="3022575"/>
            <a:ext cx="2111100" cy="1395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Melanie Hullings</a:t>
            </a:r>
            <a:endParaRPr b="1">
              <a:solidFill>
                <a:schemeClr val="lt1"/>
              </a:solidFill>
              <a:latin typeface="Inter"/>
              <a:ea typeface="Inter"/>
              <a:cs typeface="Inter"/>
              <a:sym typeface="Inter"/>
            </a:endParaRPr>
          </a:p>
          <a:p>
            <a:pPr indent="0" lvl="0" marL="0" rtl="0" algn="ctr">
              <a:spcBef>
                <a:spcPts val="1000"/>
              </a:spcBef>
              <a:spcAft>
                <a:spcPts val="0"/>
              </a:spcAft>
              <a:buNone/>
            </a:pPr>
            <a:r>
              <a:rPr lang="en" sz="1200">
                <a:solidFill>
                  <a:srgbClr val="666666"/>
                </a:solidFill>
                <a:latin typeface="Inter"/>
                <a:ea typeface="Inter"/>
                <a:cs typeface="Inter"/>
                <a:sym typeface="Inter"/>
              </a:rPr>
              <a:t>Director, Clinical Data </a:t>
            </a:r>
            <a:r>
              <a:rPr lang="en" sz="1200">
                <a:solidFill>
                  <a:srgbClr val="666666"/>
                </a:solidFill>
                <a:latin typeface="Inter"/>
                <a:ea typeface="Inter"/>
                <a:cs typeface="Inter"/>
                <a:sym typeface="Inter"/>
              </a:rPr>
              <a:t>Analytics</a:t>
            </a:r>
            <a:r>
              <a:rPr lang="en" sz="1200">
                <a:solidFill>
                  <a:srgbClr val="666666"/>
                </a:solidFill>
                <a:latin typeface="Inter"/>
                <a:ea typeface="Inter"/>
                <a:cs typeface="Inter"/>
                <a:sym typeface="Inter"/>
              </a:rPr>
              <a:t> &amp; Programming</a:t>
            </a:r>
            <a:endParaRPr sz="1200">
              <a:solidFill>
                <a:srgbClr val="666666"/>
              </a:solidFill>
              <a:latin typeface="Inter"/>
              <a:ea typeface="Inter"/>
              <a:cs typeface="Inter"/>
              <a:sym typeface="Inter"/>
            </a:endParaRPr>
          </a:p>
        </p:txBody>
      </p:sp>
      <p:sp>
        <p:nvSpPr>
          <p:cNvPr id="545" name="Google Shape;545;p47"/>
          <p:cNvSpPr txBox="1"/>
          <p:nvPr/>
        </p:nvSpPr>
        <p:spPr>
          <a:xfrm>
            <a:off x="4812339" y="3022575"/>
            <a:ext cx="2463000" cy="713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a:solidFill>
                  <a:schemeClr val="lt1"/>
                </a:solidFill>
                <a:latin typeface="Inter"/>
                <a:ea typeface="Inter"/>
                <a:cs typeface="Inter"/>
                <a:sym typeface="Inter"/>
              </a:rPr>
              <a:t>Emily</a:t>
            </a:r>
            <a:r>
              <a:rPr b="1" lang="en">
                <a:solidFill>
                  <a:schemeClr val="lt1"/>
                </a:solidFill>
                <a:latin typeface="Inter"/>
                <a:ea typeface="Inter"/>
                <a:cs typeface="Inter"/>
                <a:sym typeface="Inter"/>
              </a:rPr>
              <a:t> Murphy</a:t>
            </a:r>
            <a:endParaRPr b="1">
              <a:solidFill>
                <a:schemeClr val="lt1"/>
              </a:solidFill>
              <a:latin typeface="Inter"/>
              <a:ea typeface="Inter"/>
              <a:cs typeface="Inter"/>
              <a:sym typeface="Inter"/>
            </a:endParaRPr>
          </a:p>
          <a:p>
            <a:pPr indent="0" lvl="0" marL="0" rtl="0" algn="ctr">
              <a:spcBef>
                <a:spcPts val="1000"/>
              </a:spcBef>
              <a:spcAft>
                <a:spcPts val="0"/>
              </a:spcAft>
              <a:buNone/>
            </a:pPr>
            <a:r>
              <a:rPr lang="en" sz="1200">
                <a:solidFill>
                  <a:srgbClr val="666666"/>
                </a:solidFill>
                <a:latin typeface="Inter"/>
                <a:ea typeface="Inter"/>
                <a:cs typeface="Inter"/>
                <a:sym typeface="Inter"/>
              </a:rPr>
              <a:t>Senior Clinical Data Analyst</a:t>
            </a:r>
            <a:r>
              <a:rPr lang="en" sz="1200">
                <a:solidFill>
                  <a:srgbClr val="666666"/>
                </a:solidFill>
                <a:latin typeface="Inter"/>
                <a:ea typeface="Inter"/>
                <a:cs typeface="Inter"/>
                <a:sym typeface="Inter"/>
              </a:rPr>
              <a:t>, Statistics</a:t>
            </a:r>
            <a:r>
              <a:rPr lang="en" sz="1200">
                <a:solidFill>
                  <a:srgbClr val="666666"/>
                </a:solidFill>
                <a:latin typeface="Inter"/>
                <a:ea typeface="Inter"/>
                <a:cs typeface="Inter"/>
                <a:sym typeface="Inter"/>
              </a:rPr>
              <a:t>, Formation Bio</a:t>
            </a:r>
            <a:endParaRPr sz="1200">
              <a:solidFill>
                <a:srgbClr val="666666"/>
              </a:solidFill>
              <a:latin typeface="Inter"/>
              <a:ea typeface="Inter"/>
              <a:cs typeface="Inter"/>
              <a:sym typeface="Inter"/>
            </a:endParaRPr>
          </a:p>
        </p:txBody>
      </p:sp>
      <p:pic>
        <p:nvPicPr>
          <p:cNvPr id="546" name="Google Shape;546;p47"/>
          <p:cNvPicPr preferRelativeResize="0"/>
          <p:nvPr/>
        </p:nvPicPr>
        <p:blipFill>
          <a:blip r:embed="rId3">
            <a:alphaModFix/>
          </a:blip>
          <a:stretch>
            <a:fillRect/>
          </a:stretch>
        </p:blipFill>
        <p:spPr>
          <a:xfrm>
            <a:off x="1870664" y="914500"/>
            <a:ext cx="1918800" cy="1918800"/>
          </a:xfrm>
          <a:prstGeom prst="roundRect">
            <a:avLst>
              <a:gd fmla="val 16667" name="adj"/>
            </a:avLst>
          </a:prstGeom>
          <a:noFill/>
          <a:ln>
            <a:noFill/>
          </a:ln>
        </p:spPr>
      </p:pic>
      <p:pic>
        <p:nvPicPr>
          <p:cNvPr id="547" name="Google Shape;547;p47"/>
          <p:cNvPicPr preferRelativeResize="0"/>
          <p:nvPr/>
        </p:nvPicPr>
        <p:blipFill rotWithShape="1">
          <a:blip r:embed="rId4">
            <a:alphaModFix/>
          </a:blip>
          <a:srcRect b="21600" l="13950" r="13950" t="6301"/>
          <a:stretch/>
        </p:blipFill>
        <p:spPr>
          <a:xfrm>
            <a:off x="5212789" y="914500"/>
            <a:ext cx="1918800" cy="1918800"/>
          </a:xfrm>
          <a:prstGeom prst="roundRect">
            <a:avLst>
              <a:gd fmla="val 16667" name="adj"/>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5"/>
          <p:cNvSpPr txBox="1"/>
          <p:nvPr>
            <p:ph type="title"/>
          </p:nvPr>
        </p:nvSpPr>
        <p:spPr>
          <a:xfrm>
            <a:off x="457200" y="457200"/>
            <a:ext cx="59427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Navigating with Data: Real-time </a:t>
            </a:r>
            <a:r>
              <a:rPr lang="en" sz="2400"/>
              <a:t>metrics</a:t>
            </a:r>
            <a:r>
              <a:rPr lang="en" sz="2400"/>
              <a:t> unlock data-driven decision </a:t>
            </a:r>
            <a:r>
              <a:rPr lang="en" sz="2400"/>
              <a:t>making</a:t>
            </a:r>
            <a:endParaRPr sz="2400"/>
          </a:p>
        </p:txBody>
      </p:sp>
      <p:sp>
        <p:nvSpPr>
          <p:cNvPr id="736" name="Google Shape;736;p65"/>
          <p:cNvSpPr txBox="1"/>
          <p:nvPr>
            <p:ph idx="1" type="body"/>
          </p:nvPr>
        </p:nvSpPr>
        <p:spPr>
          <a:xfrm>
            <a:off x="457200" y="1467788"/>
            <a:ext cx="3657600" cy="2924100"/>
          </a:xfrm>
          <a:prstGeom prst="rect">
            <a:avLst/>
          </a:prstGeom>
        </p:spPr>
        <p:txBody>
          <a:bodyPr anchorCtr="0" anchor="t" bIns="0" lIns="0" spcFirstLastPara="1" rIns="0" wrap="square" tIns="0">
            <a:noAutofit/>
          </a:bodyPr>
          <a:lstStyle/>
          <a:p>
            <a:pPr indent="0" lvl="0" marL="0" rtl="0" algn="l">
              <a:lnSpc>
                <a:spcPct val="115000"/>
              </a:lnSpc>
              <a:spcBef>
                <a:spcPts val="100"/>
              </a:spcBef>
              <a:spcAft>
                <a:spcPts val="0"/>
              </a:spcAft>
              <a:buNone/>
            </a:pPr>
            <a:r>
              <a:rPr lang="en" sz="1200">
                <a:solidFill>
                  <a:srgbClr val="000000"/>
                </a:solidFill>
              </a:rPr>
              <a:t>R Shiny’s built-in interactivity reduces a CPM’s time-to-decision and drives:</a:t>
            </a:r>
            <a:endParaRPr sz="1200">
              <a:solidFill>
                <a:srgbClr val="000000"/>
              </a:solidFill>
            </a:endParaRPr>
          </a:p>
          <a:p>
            <a:pPr indent="-304800" lvl="0" marL="365760" rtl="0" algn="l">
              <a:lnSpc>
                <a:spcPct val="115000"/>
              </a:lnSpc>
              <a:spcBef>
                <a:spcPts val="1000"/>
              </a:spcBef>
              <a:spcAft>
                <a:spcPts val="0"/>
              </a:spcAft>
              <a:buClr>
                <a:srgbClr val="000000"/>
              </a:buClr>
              <a:buSzPts val="1200"/>
              <a:buChar char="■"/>
            </a:pPr>
            <a:r>
              <a:rPr lang="en" sz="1200">
                <a:solidFill>
                  <a:srgbClr val="000000"/>
                </a:solidFill>
              </a:rPr>
              <a:t>Improved efficiency and accuracy</a:t>
            </a:r>
            <a:endParaRPr sz="1200">
              <a:solidFill>
                <a:srgbClr val="000000"/>
              </a:solidFill>
            </a:endParaRPr>
          </a:p>
          <a:p>
            <a:pPr indent="-304800" lvl="0" marL="365760" rtl="0" algn="l">
              <a:lnSpc>
                <a:spcPct val="115000"/>
              </a:lnSpc>
              <a:spcBef>
                <a:spcPts val="1000"/>
              </a:spcBef>
              <a:spcAft>
                <a:spcPts val="0"/>
              </a:spcAft>
              <a:buClr>
                <a:srgbClr val="000000"/>
              </a:buClr>
              <a:buSzPts val="1200"/>
              <a:buChar char="■"/>
            </a:pPr>
            <a:r>
              <a:rPr lang="en" sz="1200">
                <a:solidFill>
                  <a:srgbClr val="000000"/>
                </a:solidFill>
              </a:rPr>
              <a:t>Empowered CPM teams to shift their focus towards strategy</a:t>
            </a:r>
            <a:endParaRPr sz="1200">
              <a:solidFill>
                <a:srgbClr val="000000"/>
              </a:solidFill>
            </a:endParaRPr>
          </a:p>
          <a:p>
            <a:pPr indent="-304800" lvl="0" marL="365760" rtl="0" algn="l">
              <a:lnSpc>
                <a:spcPct val="115000"/>
              </a:lnSpc>
              <a:spcBef>
                <a:spcPts val="1000"/>
              </a:spcBef>
              <a:spcAft>
                <a:spcPts val="0"/>
              </a:spcAft>
              <a:buClr>
                <a:srgbClr val="000000"/>
              </a:buClr>
              <a:buSzPts val="1200"/>
              <a:buChar char="■"/>
            </a:pPr>
            <a:r>
              <a:rPr lang="en" sz="1200">
                <a:solidFill>
                  <a:srgbClr val="000000"/>
                </a:solidFill>
              </a:rPr>
              <a:t>Democratized data access</a:t>
            </a:r>
            <a:endParaRPr sz="1200">
              <a:solidFill>
                <a:srgbClr val="000000"/>
              </a:solidFill>
            </a:endParaRPr>
          </a:p>
          <a:p>
            <a:pPr indent="-304800" lvl="0" marL="365760" rtl="0" algn="l">
              <a:lnSpc>
                <a:spcPct val="115000"/>
              </a:lnSpc>
              <a:spcBef>
                <a:spcPts val="1000"/>
              </a:spcBef>
              <a:spcAft>
                <a:spcPts val="1000"/>
              </a:spcAft>
              <a:buClr>
                <a:srgbClr val="000000"/>
              </a:buClr>
              <a:buSzPts val="1200"/>
              <a:buChar char="■"/>
            </a:pPr>
            <a:r>
              <a:rPr lang="en" sz="1200">
                <a:solidFill>
                  <a:srgbClr val="000000"/>
                </a:solidFill>
              </a:rPr>
              <a:t>Reduced burden on CPMs</a:t>
            </a:r>
            <a:endParaRPr sz="1400"/>
          </a:p>
        </p:txBody>
      </p:sp>
      <p:pic>
        <p:nvPicPr>
          <p:cNvPr id="737" name="Google Shape;737;p65"/>
          <p:cNvPicPr preferRelativeResize="0"/>
          <p:nvPr/>
        </p:nvPicPr>
        <p:blipFill>
          <a:blip r:embed="rId3">
            <a:alphaModFix/>
          </a:blip>
          <a:stretch>
            <a:fillRect/>
          </a:stretch>
        </p:blipFill>
        <p:spPr>
          <a:xfrm>
            <a:off x="1522300" y="4829773"/>
            <a:ext cx="2524125" cy="278325"/>
          </a:xfrm>
          <a:prstGeom prst="rect">
            <a:avLst/>
          </a:prstGeom>
          <a:noFill/>
          <a:ln>
            <a:noFill/>
          </a:ln>
        </p:spPr>
      </p:pic>
      <p:pic>
        <p:nvPicPr>
          <p:cNvPr id="738" name="Google Shape;738;p65"/>
          <p:cNvPicPr preferRelativeResize="0"/>
          <p:nvPr/>
        </p:nvPicPr>
        <p:blipFill>
          <a:blip r:embed="rId4">
            <a:alphaModFix/>
          </a:blip>
          <a:stretch>
            <a:fillRect/>
          </a:stretch>
        </p:blipFill>
        <p:spPr>
          <a:xfrm>
            <a:off x="4949000" y="2815988"/>
            <a:ext cx="1365638" cy="1365626"/>
          </a:xfrm>
          <a:prstGeom prst="rect">
            <a:avLst/>
          </a:prstGeom>
          <a:noFill/>
          <a:ln>
            <a:noFill/>
          </a:ln>
        </p:spPr>
      </p:pic>
      <p:pic>
        <p:nvPicPr>
          <p:cNvPr id="739" name="Google Shape;739;p65"/>
          <p:cNvPicPr preferRelativeResize="0"/>
          <p:nvPr/>
        </p:nvPicPr>
        <p:blipFill>
          <a:blip r:embed="rId5">
            <a:alphaModFix/>
          </a:blip>
          <a:stretch>
            <a:fillRect/>
          </a:stretch>
        </p:blipFill>
        <p:spPr>
          <a:xfrm>
            <a:off x="6929962" y="2815988"/>
            <a:ext cx="1365638" cy="1365608"/>
          </a:xfrm>
          <a:prstGeom prst="rect">
            <a:avLst/>
          </a:prstGeom>
          <a:noFill/>
          <a:ln>
            <a:noFill/>
          </a:ln>
        </p:spPr>
      </p:pic>
      <p:sp>
        <p:nvSpPr>
          <p:cNvPr id="740" name="Google Shape;740;p65"/>
          <p:cNvSpPr txBox="1"/>
          <p:nvPr>
            <p:ph idx="1" type="body"/>
          </p:nvPr>
        </p:nvSpPr>
        <p:spPr>
          <a:xfrm>
            <a:off x="4572000" y="1467800"/>
            <a:ext cx="4255200" cy="822000"/>
          </a:xfrm>
          <a:prstGeom prst="rect">
            <a:avLst/>
          </a:prstGeom>
        </p:spPr>
        <p:txBody>
          <a:bodyPr anchorCtr="0" anchor="t" bIns="0" lIns="0" spcFirstLastPara="1" rIns="0" wrap="square" tIns="0">
            <a:spAutoFit/>
          </a:bodyPr>
          <a:lstStyle/>
          <a:p>
            <a:pPr indent="0" lvl="0" marL="0" rtl="0" algn="l">
              <a:lnSpc>
                <a:spcPct val="115000"/>
              </a:lnSpc>
              <a:spcBef>
                <a:spcPts val="100"/>
              </a:spcBef>
              <a:spcAft>
                <a:spcPts val="0"/>
              </a:spcAft>
              <a:buNone/>
            </a:pPr>
            <a:r>
              <a:rPr i="1" lang="en" sz="1200">
                <a:solidFill>
                  <a:srgbClr val="000000"/>
                </a:solidFill>
                <a:latin typeface="Inter SemiBold"/>
                <a:ea typeface="Inter SemiBold"/>
                <a:cs typeface="Inter SemiBold"/>
                <a:sym typeface="Inter SemiBold"/>
              </a:rPr>
              <a:t>“ I am now able to </a:t>
            </a:r>
            <a:r>
              <a:rPr i="1" lang="en" sz="1200">
                <a:solidFill>
                  <a:srgbClr val="000000"/>
                </a:solidFill>
                <a:latin typeface="Inter SemiBold"/>
                <a:ea typeface="Inter SemiBold"/>
                <a:cs typeface="Inter SemiBold"/>
                <a:sym typeface="Inter SemiBold"/>
              </a:rPr>
              <a:t>explore the data I need without any help from the CDAP team to quickly make a decision in real-time during a meeting instead of spending at least an hour finding and digging into data”</a:t>
            </a:r>
            <a:r>
              <a:rPr lang="en" sz="1200">
                <a:solidFill>
                  <a:srgbClr val="000000"/>
                </a:solidFill>
                <a:latin typeface="Inter SemiBold"/>
                <a:ea typeface="Inter SemiBold"/>
                <a:cs typeface="Inter SemiBold"/>
                <a:sym typeface="Inter SemiBold"/>
              </a:rPr>
              <a:t> </a:t>
            </a:r>
            <a:endParaRPr sz="1200">
              <a:solidFill>
                <a:srgbClr val="000000"/>
              </a:solidFill>
              <a:latin typeface="Inter SemiBold"/>
              <a:ea typeface="Inter SemiBold"/>
              <a:cs typeface="Inter SemiBold"/>
              <a:sym typeface="Inter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66"/>
          <p:cNvSpPr txBox="1"/>
          <p:nvPr>
            <p:ph type="title"/>
          </p:nvPr>
        </p:nvSpPr>
        <p:spPr>
          <a:xfrm>
            <a:off x="457200" y="457200"/>
            <a:ext cx="86868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The Great Beyond</a:t>
            </a:r>
            <a:r>
              <a:rPr lang="en" sz="2400"/>
              <a:t>: </a:t>
            </a:r>
            <a:r>
              <a:rPr lang="en" sz="2400"/>
              <a:t>What’s Next?</a:t>
            </a:r>
            <a:endParaRPr sz="2400"/>
          </a:p>
        </p:txBody>
      </p:sp>
      <p:sp>
        <p:nvSpPr>
          <p:cNvPr id="746" name="Google Shape;746;p66"/>
          <p:cNvSpPr txBox="1"/>
          <p:nvPr>
            <p:ph idx="1" type="body"/>
          </p:nvPr>
        </p:nvSpPr>
        <p:spPr>
          <a:xfrm>
            <a:off x="457200" y="1143000"/>
            <a:ext cx="4114800" cy="2056500"/>
          </a:xfrm>
          <a:prstGeom prst="rect">
            <a:avLst/>
          </a:prstGeom>
        </p:spPr>
        <p:txBody>
          <a:bodyPr anchorCtr="0" anchor="t" bIns="0" lIns="0" spcFirstLastPara="1" rIns="0" wrap="square" tIns="0">
            <a:spAutoFit/>
          </a:bodyPr>
          <a:lstStyle/>
          <a:p>
            <a:pPr indent="0" lvl="0" marL="0" rtl="0" algn="l">
              <a:lnSpc>
                <a:spcPct val="115000"/>
              </a:lnSpc>
              <a:spcBef>
                <a:spcPts val="100"/>
              </a:spcBef>
              <a:spcAft>
                <a:spcPts val="0"/>
              </a:spcAft>
              <a:buNone/>
            </a:pPr>
            <a:r>
              <a:rPr lang="en" sz="1200">
                <a:solidFill>
                  <a:srgbClr val="000000"/>
                </a:solidFill>
              </a:rPr>
              <a:t>Since </a:t>
            </a:r>
            <a:r>
              <a:rPr lang="en" sz="1200">
                <a:solidFill>
                  <a:srgbClr val="000000"/>
                </a:solidFill>
              </a:rPr>
              <a:t>demonstrating Study Dashboard’s criticality for efficient trial operations we will:</a:t>
            </a:r>
            <a:endParaRPr sz="1200">
              <a:solidFill>
                <a:srgbClr val="000000"/>
              </a:solidFill>
            </a:endParaRPr>
          </a:p>
          <a:p>
            <a:pPr indent="-304800" lvl="1" marL="365760" rtl="0" algn="l">
              <a:lnSpc>
                <a:spcPct val="115000"/>
              </a:lnSpc>
              <a:spcBef>
                <a:spcPts val="1000"/>
              </a:spcBef>
              <a:spcAft>
                <a:spcPts val="0"/>
              </a:spcAft>
              <a:buClr>
                <a:srgbClr val="000000"/>
              </a:buClr>
              <a:buSzPts val="1200"/>
              <a:buChar char="■"/>
            </a:pPr>
            <a:r>
              <a:rPr lang="en" sz="1200">
                <a:solidFill>
                  <a:srgbClr val="000000"/>
                </a:solidFill>
              </a:rPr>
              <a:t>Continue to work closely with CPM and other teams to add more features</a:t>
            </a:r>
            <a:endParaRPr sz="1200">
              <a:solidFill>
                <a:srgbClr val="000000"/>
              </a:solidFill>
            </a:endParaRPr>
          </a:p>
          <a:p>
            <a:pPr indent="-304800" lvl="1" marL="365760" rtl="0" algn="l">
              <a:lnSpc>
                <a:spcPct val="115000"/>
              </a:lnSpc>
              <a:spcBef>
                <a:spcPts val="1000"/>
              </a:spcBef>
              <a:spcAft>
                <a:spcPts val="0"/>
              </a:spcAft>
              <a:buClr>
                <a:srgbClr val="000000"/>
              </a:buClr>
              <a:buSzPts val="1200"/>
              <a:buChar char="■"/>
            </a:pPr>
            <a:r>
              <a:rPr lang="en" sz="1200">
                <a:solidFill>
                  <a:srgbClr val="000000"/>
                </a:solidFill>
              </a:rPr>
              <a:t>Build Study Dashboards tailored to specific study needs during study start up for each trial</a:t>
            </a:r>
            <a:endParaRPr sz="1200">
              <a:solidFill>
                <a:srgbClr val="000000"/>
              </a:solidFill>
            </a:endParaRPr>
          </a:p>
          <a:p>
            <a:pPr indent="-304800" lvl="1" marL="365760" rtl="0" algn="l">
              <a:lnSpc>
                <a:spcPct val="115000"/>
              </a:lnSpc>
              <a:spcBef>
                <a:spcPts val="1000"/>
              </a:spcBef>
              <a:spcAft>
                <a:spcPts val="1000"/>
              </a:spcAft>
              <a:buClr>
                <a:srgbClr val="000000"/>
              </a:buClr>
              <a:buSzPts val="1200"/>
              <a:buChar char="■"/>
            </a:pPr>
            <a:r>
              <a:rPr lang="en" sz="1200">
                <a:solidFill>
                  <a:srgbClr val="000000"/>
                </a:solidFill>
              </a:rPr>
              <a:t>Track data quality impact as our north star in an “air traffic control” dashboard</a:t>
            </a:r>
            <a:endParaRPr sz="1500"/>
          </a:p>
        </p:txBody>
      </p:sp>
      <p:pic>
        <p:nvPicPr>
          <p:cNvPr id="747" name="Google Shape;747;p66"/>
          <p:cNvPicPr preferRelativeResize="0"/>
          <p:nvPr/>
        </p:nvPicPr>
        <p:blipFill>
          <a:blip r:embed="rId3">
            <a:alphaModFix/>
          </a:blip>
          <a:stretch>
            <a:fillRect/>
          </a:stretch>
        </p:blipFill>
        <p:spPr>
          <a:xfrm>
            <a:off x="1604800" y="4830048"/>
            <a:ext cx="2524125" cy="278325"/>
          </a:xfrm>
          <a:prstGeom prst="rect">
            <a:avLst/>
          </a:prstGeom>
          <a:noFill/>
          <a:ln>
            <a:noFill/>
          </a:ln>
        </p:spPr>
      </p:pic>
      <p:grpSp>
        <p:nvGrpSpPr>
          <p:cNvPr id="748" name="Google Shape;748;p66"/>
          <p:cNvGrpSpPr/>
          <p:nvPr/>
        </p:nvGrpSpPr>
        <p:grpSpPr>
          <a:xfrm>
            <a:off x="5488493" y="528725"/>
            <a:ext cx="3190671" cy="3190671"/>
            <a:chOff x="5488750" y="528750"/>
            <a:chExt cx="2224549" cy="2224549"/>
          </a:xfrm>
        </p:grpSpPr>
        <p:pic>
          <p:nvPicPr>
            <p:cNvPr id="749" name="Google Shape;749;p66"/>
            <p:cNvPicPr preferRelativeResize="0"/>
            <p:nvPr/>
          </p:nvPicPr>
          <p:blipFill>
            <a:blip r:embed="rId4">
              <a:alphaModFix/>
            </a:blip>
            <a:stretch>
              <a:fillRect/>
            </a:stretch>
          </p:blipFill>
          <p:spPr>
            <a:xfrm>
              <a:off x="5488750" y="528750"/>
              <a:ext cx="2224549" cy="2224549"/>
            </a:xfrm>
            <a:prstGeom prst="rect">
              <a:avLst/>
            </a:prstGeom>
            <a:noFill/>
            <a:ln>
              <a:noFill/>
            </a:ln>
          </p:spPr>
        </p:pic>
        <p:pic>
          <p:nvPicPr>
            <p:cNvPr id="750" name="Google Shape;750;p66"/>
            <p:cNvPicPr preferRelativeResize="0"/>
            <p:nvPr/>
          </p:nvPicPr>
          <p:blipFill>
            <a:blip r:embed="rId5">
              <a:alphaModFix/>
            </a:blip>
            <a:stretch>
              <a:fillRect/>
            </a:stretch>
          </p:blipFill>
          <p:spPr>
            <a:xfrm>
              <a:off x="6428792" y="1348425"/>
              <a:ext cx="344471" cy="278325"/>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67"/>
          <p:cNvSpPr txBox="1"/>
          <p:nvPr>
            <p:ph idx="4294967295" type="title"/>
          </p:nvPr>
        </p:nvSpPr>
        <p:spPr>
          <a:xfrm>
            <a:off x="457200" y="228600"/>
            <a:ext cx="6133800" cy="4320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solidFill>
                  <a:schemeClr val="dk1"/>
                </a:solidFill>
              </a:rPr>
              <a:t>Questions?</a:t>
            </a:r>
            <a:endParaRPr sz="3600">
              <a:solidFill>
                <a:schemeClr val="dk1"/>
              </a:solidFill>
            </a:endParaRPr>
          </a:p>
        </p:txBody>
      </p:sp>
      <p:pic>
        <p:nvPicPr>
          <p:cNvPr id="756" name="Google Shape;756;p67"/>
          <p:cNvPicPr preferRelativeResize="0"/>
          <p:nvPr/>
        </p:nvPicPr>
        <p:blipFill>
          <a:blip r:embed="rId3">
            <a:alphaModFix/>
          </a:blip>
          <a:stretch>
            <a:fillRect/>
          </a:stretch>
        </p:blipFill>
        <p:spPr>
          <a:xfrm>
            <a:off x="1599725" y="4828300"/>
            <a:ext cx="1552575" cy="266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8"/>
          <p:cNvSpPr txBox="1"/>
          <p:nvPr>
            <p:ph type="title"/>
          </p:nvPr>
        </p:nvSpPr>
        <p:spPr>
          <a:xfrm>
            <a:off x="4686300" y="228600"/>
            <a:ext cx="4229100" cy="20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
        <p:nvSpPr>
          <p:cNvPr id="762" name="Google Shape;762;p68"/>
          <p:cNvSpPr txBox="1"/>
          <p:nvPr>
            <p:ph idx="1" type="subTitle"/>
          </p:nvPr>
        </p:nvSpPr>
        <p:spPr>
          <a:xfrm>
            <a:off x="4686300" y="2976300"/>
            <a:ext cx="4229100" cy="157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t>Melanie Hullings (melanie@formation.bio)</a:t>
            </a:r>
            <a:endParaRPr sz="1200"/>
          </a:p>
          <a:p>
            <a:pPr indent="0" lvl="0" marL="0" rtl="0" algn="l">
              <a:spcBef>
                <a:spcPts val="1000"/>
              </a:spcBef>
              <a:spcAft>
                <a:spcPts val="0"/>
              </a:spcAft>
              <a:buNone/>
            </a:pPr>
            <a:r>
              <a:rPr lang="en" sz="1200"/>
              <a:t>Emily Murphy (emurphy@formation.bio)</a:t>
            </a:r>
            <a:endParaRPr sz="1200"/>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763" name="Google Shape;763;p68"/>
          <p:cNvPicPr preferRelativeResize="0"/>
          <p:nvPr/>
        </p:nvPicPr>
        <p:blipFill>
          <a:blip r:embed="rId3">
            <a:alphaModFix/>
          </a:blip>
          <a:stretch>
            <a:fillRect/>
          </a:stretch>
        </p:blipFill>
        <p:spPr>
          <a:xfrm>
            <a:off x="1599725" y="4828300"/>
            <a:ext cx="1552575" cy="266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8"/>
          <p:cNvSpPr txBox="1"/>
          <p:nvPr>
            <p:ph type="title"/>
          </p:nvPr>
        </p:nvSpPr>
        <p:spPr>
          <a:xfrm>
            <a:off x="457200" y="457200"/>
            <a:ext cx="86868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Imagine you are the captain of a clinical trial…</a:t>
            </a:r>
            <a:endParaRPr sz="2400"/>
          </a:p>
        </p:txBody>
      </p:sp>
      <p:pic>
        <p:nvPicPr>
          <p:cNvPr id="553" name="Google Shape;553;p48"/>
          <p:cNvPicPr preferRelativeResize="0"/>
          <p:nvPr/>
        </p:nvPicPr>
        <p:blipFill>
          <a:blip r:embed="rId3">
            <a:alphaModFix/>
          </a:blip>
          <a:stretch>
            <a:fillRect/>
          </a:stretch>
        </p:blipFill>
        <p:spPr>
          <a:xfrm>
            <a:off x="1496122" y="1367313"/>
            <a:ext cx="2520454" cy="2520460"/>
          </a:xfrm>
          <a:prstGeom prst="rect">
            <a:avLst/>
          </a:prstGeom>
          <a:noFill/>
          <a:ln>
            <a:noFill/>
          </a:ln>
        </p:spPr>
      </p:pic>
      <p:pic>
        <p:nvPicPr>
          <p:cNvPr id="554" name="Google Shape;554;p48"/>
          <p:cNvPicPr preferRelativeResize="0"/>
          <p:nvPr/>
        </p:nvPicPr>
        <p:blipFill>
          <a:blip r:embed="rId4">
            <a:alphaModFix/>
          </a:blip>
          <a:stretch>
            <a:fillRect/>
          </a:stretch>
        </p:blipFill>
        <p:spPr>
          <a:xfrm>
            <a:off x="4786136" y="1483220"/>
            <a:ext cx="2404561" cy="2404566"/>
          </a:xfrm>
          <a:prstGeom prst="rect">
            <a:avLst/>
          </a:prstGeom>
          <a:noFill/>
          <a:ln>
            <a:noFill/>
          </a:ln>
        </p:spPr>
      </p:pic>
      <p:pic>
        <p:nvPicPr>
          <p:cNvPr id="555" name="Google Shape;555;p48"/>
          <p:cNvPicPr preferRelativeResize="0"/>
          <p:nvPr/>
        </p:nvPicPr>
        <p:blipFill>
          <a:blip r:embed="rId5">
            <a:alphaModFix/>
          </a:blip>
          <a:stretch>
            <a:fillRect/>
          </a:stretch>
        </p:blipFill>
        <p:spPr>
          <a:xfrm>
            <a:off x="1604800" y="4830048"/>
            <a:ext cx="2524125" cy="278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9"/>
          <p:cNvSpPr txBox="1"/>
          <p:nvPr>
            <p:ph type="title"/>
          </p:nvPr>
        </p:nvSpPr>
        <p:spPr>
          <a:xfrm>
            <a:off x="457200" y="457200"/>
            <a:ext cx="86868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…when the check engine light comes on</a:t>
            </a:r>
            <a:endParaRPr sz="2400"/>
          </a:p>
        </p:txBody>
      </p:sp>
      <p:pic>
        <p:nvPicPr>
          <p:cNvPr id="561" name="Google Shape;561;p49"/>
          <p:cNvPicPr preferRelativeResize="0"/>
          <p:nvPr/>
        </p:nvPicPr>
        <p:blipFill>
          <a:blip r:embed="rId3">
            <a:alphaModFix/>
          </a:blip>
          <a:stretch>
            <a:fillRect/>
          </a:stretch>
        </p:blipFill>
        <p:spPr>
          <a:xfrm>
            <a:off x="1492833" y="1364029"/>
            <a:ext cx="2523744" cy="2523744"/>
          </a:xfrm>
          <a:prstGeom prst="rect">
            <a:avLst/>
          </a:prstGeom>
          <a:noFill/>
          <a:ln>
            <a:noFill/>
          </a:ln>
        </p:spPr>
      </p:pic>
      <p:pic>
        <p:nvPicPr>
          <p:cNvPr id="562" name="Google Shape;562;p49"/>
          <p:cNvPicPr preferRelativeResize="0"/>
          <p:nvPr/>
        </p:nvPicPr>
        <p:blipFill>
          <a:blip r:embed="rId4">
            <a:alphaModFix/>
          </a:blip>
          <a:stretch>
            <a:fillRect/>
          </a:stretch>
        </p:blipFill>
        <p:spPr>
          <a:xfrm rot="10800000">
            <a:off x="2484529" y="2429400"/>
            <a:ext cx="489050" cy="287675"/>
          </a:xfrm>
          <a:prstGeom prst="rect">
            <a:avLst/>
          </a:prstGeom>
          <a:noFill/>
          <a:ln>
            <a:noFill/>
          </a:ln>
        </p:spPr>
      </p:pic>
      <p:pic>
        <p:nvPicPr>
          <p:cNvPr id="563" name="Google Shape;563;p49"/>
          <p:cNvPicPr preferRelativeResize="0"/>
          <p:nvPr/>
        </p:nvPicPr>
        <p:blipFill>
          <a:blip r:embed="rId5">
            <a:alphaModFix/>
          </a:blip>
          <a:stretch>
            <a:fillRect/>
          </a:stretch>
        </p:blipFill>
        <p:spPr>
          <a:xfrm>
            <a:off x="1604800" y="4830048"/>
            <a:ext cx="2524125" cy="278325"/>
          </a:xfrm>
          <a:prstGeom prst="rect">
            <a:avLst/>
          </a:prstGeom>
          <a:noFill/>
          <a:ln>
            <a:noFill/>
          </a:ln>
        </p:spPr>
      </p:pic>
      <p:pic>
        <p:nvPicPr>
          <p:cNvPr id="564" name="Google Shape;564;p49"/>
          <p:cNvPicPr preferRelativeResize="0"/>
          <p:nvPr/>
        </p:nvPicPr>
        <p:blipFill>
          <a:blip r:embed="rId6">
            <a:alphaModFix/>
          </a:blip>
          <a:stretch>
            <a:fillRect/>
          </a:stretch>
        </p:blipFill>
        <p:spPr>
          <a:xfrm>
            <a:off x="4786136" y="1483220"/>
            <a:ext cx="2404561" cy="2404566"/>
          </a:xfrm>
          <a:prstGeom prst="rect">
            <a:avLst/>
          </a:prstGeom>
          <a:noFill/>
          <a:ln>
            <a:noFill/>
          </a:ln>
        </p:spPr>
      </p:pic>
      <p:grpSp>
        <p:nvGrpSpPr>
          <p:cNvPr id="565" name="Google Shape;565;p49"/>
          <p:cNvGrpSpPr/>
          <p:nvPr/>
        </p:nvGrpSpPr>
        <p:grpSpPr>
          <a:xfrm>
            <a:off x="3048175" y="1119515"/>
            <a:ext cx="2819050" cy="2875485"/>
            <a:chOff x="2762837" y="1119515"/>
            <a:chExt cx="2819050" cy="2875485"/>
          </a:xfrm>
        </p:grpSpPr>
        <p:pic>
          <p:nvPicPr>
            <p:cNvPr id="566" name="Google Shape;566;p49"/>
            <p:cNvPicPr preferRelativeResize="0"/>
            <p:nvPr/>
          </p:nvPicPr>
          <p:blipFill>
            <a:blip r:embed="rId7">
              <a:alphaModFix/>
            </a:blip>
            <a:stretch>
              <a:fillRect/>
            </a:stretch>
          </p:blipFill>
          <p:spPr>
            <a:xfrm>
              <a:off x="2762837" y="1119515"/>
              <a:ext cx="2819050" cy="2819050"/>
            </a:xfrm>
            <a:prstGeom prst="rect">
              <a:avLst/>
            </a:prstGeom>
            <a:noFill/>
            <a:ln>
              <a:noFill/>
            </a:ln>
          </p:spPr>
        </p:pic>
        <p:sp>
          <p:nvSpPr>
            <p:cNvPr id="567" name="Google Shape;567;p49"/>
            <p:cNvSpPr/>
            <p:nvPr/>
          </p:nvSpPr>
          <p:spPr>
            <a:xfrm>
              <a:off x="3052163" y="3541700"/>
              <a:ext cx="2240400" cy="453300"/>
            </a:xfrm>
            <a:prstGeom prst="roundRect">
              <a:avLst>
                <a:gd fmla="val 16667" name="adj"/>
              </a:avLst>
            </a:prstGeom>
            <a:solidFill>
              <a:srgbClr val="FF24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Inter SemiBold"/>
                  <a:ea typeface="Inter SemiBold"/>
                  <a:cs typeface="Inter SemiBold"/>
                  <a:sym typeface="Inter SemiBold"/>
                </a:rPr>
                <a:t>Protocol Deviation</a:t>
              </a:r>
              <a:endParaRPr>
                <a:solidFill>
                  <a:srgbClr val="FFFFFF"/>
                </a:solidFill>
                <a:latin typeface="Inter SemiBold"/>
                <a:ea typeface="Inter SemiBold"/>
                <a:cs typeface="Inter SemiBold"/>
                <a:sym typeface="Inter SemiBold"/>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0"/>
          <p:cNvSpPr txBox="1"/>
          <p:nvPr>
            <p:ph type="title"/>
          </p:nvPr>
        </p:nvSpPr>
        <p:spPr>
          <a:xfrm>
            <a:off x="457200" y="457200"/>
            <a:ext cx="8686800" cy="36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400"/>
              <a:t>The Clinical Trial </a:t>
            </a:r>
            <a:r>
              <a:rPr lang="en" sz="2400"/>
              <a:t>Journey</a:t>
            </a:r>
            <a:endParaRPr sz="2400"/>
          </a:p>
        </p:txBody>
      </p:sp>
      <p:pic>
        <p:nvPicPr>
          <p:cNvPr id="573" name="Google Shape;573;p50"/>
          <p:cNvPicPr preferRelativeResize="0"/>
          <p:nvPr/>
        </p:nvPicPr>
        <p:blipFill>
          <a:blip r:embed="rId3">
            <a:alphaModFix/>
          </a:blip>
          <a:stretch>
            <a:fillRect/>
          </a:stretch>
        </p:blipFill>
        <p:spPr>
          <a:xfrm>
            <a:off x="4511375" y="350500"/>
            <a:ext cx="4282450" cy="3747150"/>
          </a:xfrm>
          <a:prstGeom prst="rect">
            <a:avLst/>
          </a:prstGeom>
          <a:noFill/>
          <a:ln>
            <a:noFill/>
          </a:ln>
        </p:spPr>
      </p:pic>
      <p:sp>
        <p:nvSpPr>
          <p:cNvPr id="574" name="Google Shape;574;p50"/>
          <p:cNvSpPr txBox="1"/>
          <p:nvPr/>
        </p:nvSpPr>
        <p:spPr>
          <a:xfrm>
            <a:off x="457200" y="1143000"/>
            <a:ext cx="3671700" cy="1847100"/>
          </a:xfrm>
          <a:prstGeom prst="rect">
            <a:avLst/>
          </a:prstGeom>
          <a:noFill/>
          <a:ln>
            <a:noFill/>
          </a:ln>
        </p:spPr>
        <p:txBody>
          <a:bodyPr anchorCtr="0" anchor="t" bIns="0" lIns="0" spcFirstLastPara="1" rIns="0" wrap="square" tIns="0">
            <a:spAutoFit/>
          </a:bodyPr>
          <a:lstStyle/>
          <a:p>
            <a:pPr indent="-304800" lvl="0" marL="365760" rtl="0" algn="l">
              <a:spcBef>
                <a:spcPts val="0"/>
              </a:spcBef>
              <a:spcAft>
                <a:spcPts val="0"/>
              </a:spcAft>
              <a:buClr>
                <a:schemeClr val="lt1"/>
              </a:buClr>
              <a:buSzPts val="1200"/>
              <a:buFont typeface="Inter"/>
              <a:buChar char="●"/>
            </a:pPr>
            <a:r>
              <a:rPr lang="en" sz="1200">
                <a:solidFill>
                  <a:schemeClr val="lt1"/>
                </a:solidFill>
                <a:latin typeface="Inter"/>
                <a:ea typeface="Inter"/>
                <a:cs typeface="Inter"/>
                <a:sym typeface="Inter"/>
              </a:rPr>
              <a:t>Clinical Project Managers (CPMs) are the captain of the trial journey</a:t>
            </a:r>
            <a:endParaRPr sz="1200">
              <a:solidFill>
                <a:schemeClr val="lt1"/>
              </a:solidFill>
              <a:latin typeface="Inter"/>
              <a:ea typeface="Inter"/>
              <a:cs typeface="Inter"/>
              <a:sym typeface="Inter"/>
            </a:endParaRPr>
          </a:p>
          <a:p>
            <a:pPr indent="0" lvl="0" marL="0" rtl="0" algn="l">
              <a:spcBef>
                <a:spcPts val="0"/>
              </a:spcBef>
              <a:spcAft>
                <a:spcPts val="0"/>
              </a:spcAft>
              <a:buNone/>
            </a:pPr>
            <a:r>
              <a:t/>
            </a:r>
            <a:endParaRPr sz="1200">
              <a:solidFill>
                <a:schemeClr val="lt1"/>
              </a:solidFill>
              <a:latin typeface="Inter"/>
              <a:ea typeface="Inter"/>
              <a:cs typeface="Inter"/>
              <a:sym typeface="Inter"/>
            </a:endParaRPr>
          </a:p>
          <a:p>
            <a:pPr indent="-304800" lvl="0" marL="365760" rtl="0" algn="l">
              <a:spcBef>
                <a:spcPts val="0"/>
              </a:spcBef>
              <a:spcAft>
                <a:spcPts val="0"/>
              </a:spcAft>
              <a:buClr>
                <a:schemeClr val="lt1"/>
              </a:buClr>
              <a:buSzPts val="1200"/>
              <a:buFont typeface="Inter"/>
              <a:buChar char="●"/>
            </a:pPr>
            <a:r>
              <a:rPr lang="en" sz="1200">
                <a:solidFill>
                  <a:schemeClr val="lt1"/>
                </a:solidFill>
                <a:latin typeface="Inter"/>
                <a:ea typeface="Inter"/>
                <a:cs typeface="Inter"/>
                <a:sym typeface="Inter"/>
              </a:rPr>
              <a:t>Highly cross-functional role</a:t>
            </a:r>
            <a:endParaRPr sz="1200">
              <a:solidFill>
                <a:schemeClr val="lt1"/>
              </a:solidFill>
              <a:latin typeface="Inter"/>
              <a:ea typeface="Inter"/>
              <a:cs typeface="Inter"/>
              <a:sym typeface="Inter"/>
            </a:endParaRPr>
          </a:p>
          <a:p>
            <a:pPr indent="0" lvl="0" marL="457200" rtl="0" algn="l">
              <a:spcBef>
                <a:spcPts val="0"/>
              </a:spcBef>
              <a:spcAft>
                <a:spcPts val="0"/>
              </a:spcAft>
              <a:buNone/>
            </a:pPr>
            <a:r>
              <a:t/>
            </a:r>
            <a:endParaRPr sz="1200">
              <a:solidFill>
                <a:schemeClr val="lt1"/>
              </a:solidFill>
              <a:latin typeface="Inter"/>
              <a:ea typeface="Inter"/>
              <a:cs typeface="Inter"/>
              <a:sym typeface="Inter"/>
            </a:endParaRPr>
          </a:p>
          <a:p>
            <a:pPr indent="-304800" lvl="0" marL="365760" rtl="0" algn="l">
              <a:spcBef>
                <a:spcPts val="0"/>
              </a:spcBef>
              <a:spcAft>
                <a:spcPts val="0"/>
              </a:spcAft>
              <a:buClr>
                <a:schemeClr val="lt1"/>
              </a:buClr>
              <a:buSzPts val="1200"/>
              <a:buFont typeface="Inter"/>
              <a:buChar char="●"/>
            </a:pPr>
            <a:r>
              <a:rPr lang="en" sz="1200">
                <a:solidFill>
                  <a:schemeClr val="lt1"/>
                </a:solidFill>
                <a:latin typeface="Inter"/>
                <a:ea typeface="Inter"/>
                <a:cs typeface="Inter"/>
                <a:sym typeface="Inter"/>
              </a:rPr>
              <a:t>Requires quick but rigorous </a:t>
            </a:r>
            <a:r>
              <a:rPr lang="en" sz="1200">
                <a:solidFill>
                  <a:schemeClr val="lt1"/>
                </a:solidFill>
                <a:latin typeface="Inter"/>
                <a:ea typeface="Inter"/>
                <a:cs typeface="Inter"/>
                <a:sym typeface="Inter"/>
              </a:rPr>
              <a:t>decision</a:t>
            </a:r>
            <a:r>
              <a:rPr lang="en" sz="1200">
                <a:solidFill>
                  <a:schemeClr val="lt1"/>
                </a:solidFill>
                <a:latin typeface="Inter"/>
                <a:ea typeface="Inter"/>
                <a:cs typeface="Inter"/>
                <a:sym typeface="Inter"/>
              </a:rPr>
              <a:t>-making</a:t>
            </a:r>
            <a:endParaRPr sz="1200">
              <a:solidFill>
                <a:schemeClr val="lt1"/>
              </a:solidFill>
              <a:latin typeface="Inter"/>
              <a:ea typeface="Inter"/>
              <a:cs typeface="Inter"/>
              <a:sym typeface="Inter"/>
            </a:endParaRPr>
          </a:p>
          <a:p>
            <a:pPr indent="0" lvl="0" marL="457200" rtl="0" algn="l">
              <a:spcBef>
                <a:spcPts val="0"/>
              </a:spcBef>
              <a:spcAft>
                <a:spcPts val="0"/>
              </a:spcAft>
              <a:buNone/>
            </a:pPr>
            <a:r>
              <a:t/>
            </a:r>
            <a:endParaRPr sz="1200">
              <a:solidFill>
                <a:schemeClr val="lt1"/>
              </a:solidFill>
              <a:latin typeface="Inter"/>
              <a:ea typeface="Inter"/>
              <a:cs typeface="Inter"/>
              <a:sym typeface="Inter"/>
            </a:endParaRPr>
          </a:p>
          <a:p>
            <a:pPr indent="-304800" lvl="0" marL="365760" rtl="0" algn="l">
              <a:spcBef>
                <a:spcPts val="0"/>
              </a:spcBef>
              <a:spcAft>
                <a:spcPts val="0"/>
              </a:spcAft>
              <a:buClr>
                <a:schemeClr val="lt1"/>
              </a:buClr>
              <a:buSzPts val="1200"/>
              <a:buFont typeface="Inter"/>
              <a:buChar char="●"/>
            </a:pPr>
            <a:r>
              <a:rPr lang="en" sz="1200">
                <a:solidFill>
                  <a:schemeClr val="lt1"/>
                </a:solidFill>
                <a:latin typeface="Inter"/>
                <a:ea typeface="Inter"/>
                <a:cs typeface="Inter"/>
                <a:sym typeface="Inter"/>
              </a:rPr>
              <a:t>Real</a:t>
            </a:r>
            <a:r>
              <a:rPr lang="en" sz="1200">
                <a:solidFill>
                  <a:schemeClr val="lt1"/>
                </a:solidFill>
                <a:latin typeface="Inter"/>
                <a:ea typeface="Inter"/>
                <a:cs typeface="Inter"/>
                <a:sym typeface="Inter"/>
              </a:rPr>
              <a:t>-time data insights are </a:t>
            </a:r>
            <a:r>
              <a:rPr lang="en" sz="1200">
                <a:solidFill>
                  <a:schemeClr val="lt1"/>
                </a:solidFill>
                <a:latin typeface="Inter"/>
                <a:ea typeface="Inter"/>
                <a:cs typeface="Inter"/>
                <a:sym typeface="Inter"/>
              </a:rPr>
              <a:t>needed for </a:t>
            </a:r>
            <a:r>
              <a:rPr lang="en" sz="1200">
                <a:solidFill>
                  <a:schemeClr val="lt1"/>
                </a:solidFill>
                <a:latin typeface="Inter"/>
                <a:ea typeface="Inter"/>
                <a:cs typeface="Inter"/>
                <a:sym typeface="Inter"/>
              </a:rPr>
              <a:t>complex decision-making and frequent course correction</a:t>
            </a:r>
            <a:endParaRPr sz="1200">
              <a:solidFill>
                <a:schemeClr val="lt1"/>
              </a:solidFill>
              <a:latin typeface="Inter"/>
              <a:ea typeface="Inter"/>
              <a:cs typeface="Inter"/>
              <a:sym typeface="Inter"/>
            </a:endParaRPr>
          </a:p>
        </p:txBody>
      </p:sp>
      <p:pic>
        <p:nvPicPr>
          <p:cNvPr id="575" name="Google Shape;575;p50"/>
          <p:cNvPicPr preferRelativeResize="0"/>
          <p:nvPr/>
        </p:nvPicPr>
        <p:blipFill>
          <a:blip r:embed="rId4">
            <a:alphaModFix/>
          </a:blip>
          <a:stretch>
            <a:fillRect/>
          </a:stretch>
        </p:blipFill>
        <p:spPr>
          <a:xfrm>
            <a:off x="457200" y="3944600"/>
            <a:ext cx="604600" cy="604600"/>
          </a:xfrm>
          <a:prstGeom prst="rect">
            <a:avLst/>
          </a:prstGeom>
          <a:noFill/>
          <a:ln>
            <a:noFill/>
          </a:ln>
        </p:spPr>
      </p:pic>
      <p:pic>
        <p:nvPicPr>
          <p:cNvPr id="576" name="Google Shape;576;p50"/>
          <p:cNvPicPr preferRelativeResize="0"/>
          <p:nvPr/>
        </p:nvPicPr>
        <p:blipFill>
          <a:blip r:embed="rId5">
            <a:alphaModFix/>
          </a:blip>
          <a:stretch>
            <a:fillRect/>
          </a:stretch>
        </p:blipFill>
        <p:spPr>
          <a:xfrm>
            <a:off x="1604800" y="4830048"/>
            <a:ext cx="2524125" cy="278325"/>
          </a:xfrm>
          <a:prstGeom prst="rect">
            <a:avLst/>
          </a:prstGeom>
          <a:noFill/>
          <a:ln>
            <a:noFill/>
          </a:ln>
        </p:spPr>
      </p:pic>
      <p:pic>
        <p:nvPicPr>
          <p:cNvPr id="577" name="Google Shape;577;p50"/>
          <p:cNvPicPr preferRelativeResize="0"/>
          <p:nvPr/>
        </p:nvPicPr>
        <p:blipFill rotWithShape="1">
          <a:blip r:embed="rId6">
            <a:alphaModFix/>
          </a:blip>
          <a:srcRect b="73668" l="20922" r="19024" t="0"/>
          <a:stretch/>
        </p:blipFill>
        <p:spPr>
          <a:xfrm>
            <a:off x="6231450" y="1638025"/>
            <a:ext cx="842300" cy="369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1"/>
          <p:cNvSpPr/>
          <p:nvPr/>
        </p:nvSpPr>
        <p:spPr>
          <a:xfrm>
            <a:off x="4998551" y="1397975"/>
            <a:ext cx="3657600" cy="30663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3" name="Google Shape;583;p51"/>
          <p:cNvSpPr/>
          <p:nvPr/>
        </p:nvSpPr>
        <p:spPr>
          <a:xfrm>
            <a:off x="457200" y="1397975"/>
            <a:ext cx="3657600" cy="30663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4" name="Google Shape;584;p51"/>
          <p:cNvSpPr txBox="1"/>
          <p:nvPr>
            <p:ph type="title"/>
          </p:nvPr>
        </p:nvSpPr>
        <p:spPr>
          <a:xfrm>
            <a:off x="457200" y="457200"/>
            <a:ext cx="8199000" cy="738900"/>
          </a:xfrm>
          <a:prstGeom prst="rect">
            <a:avLst/>
          </a:prstGeom>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2400"/>
              <a:t>Race against the clock to make high impact clinical decisions quickly</a:t>
            </a:r>
            <a:endParaRPr sz="2400"/>
          </a:p>
        </p:txBody>
      </p:sp>
      <p:grpSp>
        <p:nvGrpSpPr>
          <p:cNvPr id="585" name="Google Shape;585;p51"/>
          <p:cNvGrpSpPr/>
          <p:nvPr/>
        </p:nvGrpSpPr>
        <p:grpSpPr>
          <a:xfrm>
            <a:off x="740486" y="1663936"/>
            <a:ext cx="3091030" cy="2517219"/>
            <a:chOff x="457200" y="1425663"/>
            <a:chExt cx="3676297" cy="2993838"/>
          </a:xfrm>
        </p:grpSpPr>
        <p:pic>
          <p:nvPicPr>
            <p:cNvPr id="586" name="Google Shape;586;p51"/>
            <p:cNvPicPr preferRelativeResize="0"/>
            <p:nvPr/>
          </p:nvPicPr>
          <p:blipFill>
            <a:blip r:embed="rId3">
              <a:alphaModFix/>
            </a:blip>
            <a:stretch>
              <a:fillRect/>
            </a:stretch>
          </p:blipFill>
          <p:spPr>
            <a:xfrm>
              <a:off x="813437" y="1989143"/>
              <a:ext cx="2696602" cy="1853910"/>
            </a:xfrm>
            <a:prstGeom prst="rect">
              <a:avLst/>
            </a:prstGeom>
            <a:noFill/>
            <a:ln>
              <a:noFill/>
            </a:ln>
          </p:spPr>
        </p:pic>
        <p:pic>
          <p:nvPicPr>
            <p:cNvPr id="587" name="Google Shape;587;p51"/>
            <p:cNvPicPr preferRelativeResize="0"/>
            <p:nvPr/>
          </p:nvPicPr>
          <p:blipFill>
            <a:blip r:embed="rId4">
              <a:alphaModFix/>
            </a:blip>
            <a:stretch>
              <a:fillRect/>
            </a:stretch>
          </p:blipFill>
          <p:spPr>
            <a:xfrm>
              <a:off x="457200" y="1425663"/>
              <a:ext cx="913038" cy="289500"/>
            </a:xfrm>
            <a:prstGeom prst="rect">
              <a:avLst/>
            </a:prstGeom>
            <a:noFill/>
            <a:ln>
              <a:noFill/>
            </a:ln>
          </p:spPr>
        </p:pic>
        <p:pic>
          <p:nvPicPr>
            <p:cNvPr id="588" name="Google Shape;588;p51"/>
            <p:cNvPicPr preferRelativeResize="0"/>
            <p:nvPr/>
          </p:nvPicPr>
          <p:blipFill>
            <a:blip r:embed="rId5">
              <a:alphaModFix/>
            </a:blip>
            <a:stretch>
              <a:fillRect/>
            </a:stretch>
          </p:blipFill>
          <p:spPr>
            <a:xfrm>
              <a:off x="510711" y="1806125"/>
              <a:ext cx="539850" cy="539850"/>
            </a:xfrm>
            <a:prstGeom prst="rect">
              <a:avLst/>
            </a:prstGeom>
            <a:noFill/>
            <a:ln>
              <a:noFill/>
            </a:ln>
          </p:spPr>
        </p:pic>
        <p:pic>
          <p:nvPicPr>
            <p:cNvPr id="589" name="Google Shape;589;p51"/>
            <p:cNvPicPr preferRelativeResize="0"/>
            <p:nvPr/>
          </p:nvPicPr>
          <p:blipFill>
            <a:blip r:embed="rId6">
              <a:alphaModFix/>
            </a:blip>
            <a:stretch>
              <a:fillRect/>
            </a:stretch>
          </p:blipFill>
          <p:spPr>
            <a:xfrm>
              <a:off x="582611" y="3601010"/>
              <a:ext cx="701150" cy="690015"/>
            </a:xfrm>
            <a:prstGeom prst="rect">
              <a:avLst/>
            </a:prstGeom>
            <a:noFill/>
            <a:ln>
              <a:noFill/>
            </a:ln>
          </p:spPr>
        </p:pic>
        <p:pic>
          <p:nvPicPr>
            <p:cNvPr id="590" name="Google Shape;590;p51"/>
            <p:cNvPicPr preferRelativeResize="0"/>
            <p:nvPr/>
          </p:nvPicPr>
          <p:blipFill>
            <a:blip r:embed="rId7">
              <a:alphaModFix/>
            </a:blip>
            <a:stretch>
              <a:fillRect/>
            </a:stretch>
          </p:blipFill>
          <p:spPr>
            <a:xfrm>
              <a:off x="1961601" y="3472525"/>
              <a:ext cx="2171896" cy="946975"/>
            </a:xfrm>
            <a:prstGeom prst="rect">
              <a:avLst/>
            </a:prstGeom>
            <a:noFill/>
            <a:ln>
              <a:noFill/>
            </a:ln>
          </p:spPr>
        </p:pic>
      </p:grpSp>
      <p:grpSp>
        <p:nvGrpSpPr>
          <p:cNvPr id="591" name="Google Shape;591;p51"/>
          <p:cNvGrpSpPr/>
          <p:nvPr/>
        </p:nvGrpSpPr>
        <p:grpSpPr>
          <a:xfrm>
            <a:off x="5422873" y="1722792"/>
            <a:ext cx="2884189" cy="2448508"/>
            <a:chOff x="5270650" y="1722850"/>
            <a:chExt cx="3454946" cy="2933047"/>
          </a:xfrm>
        </p:grpSpPr>
        <p:pic>
          <p:nvPicPr>
            <p:cNvPr id="592" name="Google Shape;592;p51"/>
            <p:cNvPicPr preferRelativeResize="0"/>
            <p:nvPr/>
          </p:nvPicPr>
          <p:blipFill rotWithShape="1">
            <a:blip r:embed="rId8">
              <a:alphaModFix/>
            </a:blip>
            <a:srcRect b="4960" l="77952" r="0" t="54643"/>
            <a:stretch/>
          </p:blipFill>
          <p:spPr>
            <a:xfrm>
              <a:off x="6988263" y="2661288"/>
              <a:ext cx="1737333" cy="1994609"/>
            </a:xfrm>
            <a:prstGeom prst="rect">
              <a:avLst/>
            </a:prstGeom>
            <a:noFill/>
            <a:ln>
              <a:noFill/>
            </a:ln>
          </p:spPr>
        </p:pic>
        <p:pic>
          <p:nvPicPr>
            <p:cNvPr id="593" name="Google Shape;593;p51"/>
            <p:cNvPicPr preferRelativeResize="0"/>
            <p:nvPr/>
          </p:nvPicPr>
          <p:blipFill>
            <a:blip r:embed="rId9">
              <a:alphaModFix/>
            </a:blip>
            <a:stretch>
              <a:fillRect/>
            </a:stretch>
          </p:blipFill>
          <p:spPr>
            <a:xfrm>
              <a:off x="5270650" y="1722850"/>
              <a:ext cx="990900" cy="800650"/>
            </a:xfrm>
            <a:prstGeom prst="rect">
              <a:avLst/>
            </a:prstGeom>
            <a:noFill/>
            <a:ln>
              <a:noFill/>
            </a:ln>
          </p:spPr>
        </p:pic>
        <p:pic>
          <p:nvPicPr>
            <p:cNvPr id="594" name="Google Shape;594;p51"/>
            <p:cNvPicPr preferRelativeResize="0"/>
            <p:nvPr/>
          </p:nvPicPr>
          <p:blipFill>
            <a:blip r:embed="rId10">
              <a:alphaModFix/>
            </a:blip>
            <a:stretch>
              <a:fillRect/>
            </a:stretch>
          </p:blipFill>
          <p:spPr>
            <a:xfrm>
              <a:off x="6261550" y="2530325"/>
              <a:ext cx="399651" cy="399651"/>
            </a:xfrm>
            <a:prstGeom prst="rect">
              <a:avLst/>
            </a:prstGeom>
            <a:noFill/>
            <a:ln>
              <a:noFill/>
            </a:ln>
          </p:spPr>
        </p:pic>
      </p:grpSp>
      <p:pic>
        <p:nvPicPr>
          <p:cNvPr id="595" name="Google Shape;595;p51"/>
          <p:cNvPicPr preferRelativeResize="0"/>
          <p:nvPr/>
        </p:nvPicPr>
        <p:blipFill>
          <a:blip r:embed="rId11">
            <a:alphaModFix/>
          </a:blip>
          <a:stretch>
            <a:fillRect/>
          </a:stretch>
        </p:blipFill>
        <p:spPr>
          <a:xfrm>
            <a:off x="1604800" y="4830048"/>
            <a:ext cx="2524125" cy="278325"/>
          </a:xfrm>
          <a:prstGeom prst="rect">
            <a:avLst/>
          </a:prstGeom>
          <a:noFill/>
          <a:ln>
            <a:noFill/>
          </a:ln>
        </p:spPr>
      </p:pic>
      <p:sp>
        <p:nvSpPr>
          <p:cNvPr id="596" name="Google Shape;596;p51"/>
          <p:cNvSpPr/>
          <p:nvPr/>
        </p:nvSpPr>
        <p:spPr>
          <a:xfrm>
            <a:off x="2834400" y="1602950"/>
            <a:ext cx="899400" cy="278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Inter"/>
                <a:ea typeface="Inter"/>
                <a:cs typeface="Inter"/>
                <a:sym typeface="Inter"/>
              </a:rPr>
              <a:t>5+ Steps</a:t>
            </a:r>
            <a:endParaRPr b="1" sz="1200">
              <a:solidFill>
                <a:schemeClr val="dk1"/>
              </a:solidFill>
              <a:latin typeface="Inter"/>
              <a:ea typeface="Inter"/>
              <a:cs typeface="Inter"/>
              <a:sym typeface="Inter"/>
            </a:endParaRPr>
          </a:p>
        </p:txBody>
      </p:sp>
      <p:sp>
        <p:nvSpPr>
          <p:cNvPr id="597" name="Google Shape;597;p51"/>
          <p:cNvSpPr/>
          <p:nvPr/>
        </p:nvSpPr>
        <p:spPr>
          <a:xfrm>
            <a:off x="7375750" y="1602950"/>
            <a:ext cx="899400" cy="278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Inter"/>
                <a:ea typeface="Inter"/>
                <a:cs typeface="Inter"/>
                <a:sym typeface="Inter"/>
              </a:rPr>
              <a:t>1 Click</a:t>
            </a:r>
            <a:endParaRPr b="1" sz="1200">
              <a:solidFill>
                <a:schemeClr val="dk1"/>
              </a:solidFill>
              <a:latin typeface="Inter"/>
              <a:ea typeface="Inter"/>
              <a:cs typeface="Inter"/>
              <a:sym typeface="Inter"/>
            </a:endParaRPr>
          </a:p>
        </p:txBody>
      </p:sp>
      <p:sp>
        <p:nvSpPr>
          <p:cNvPr id="598" name="Google Shape;598;p51"/>
          <p:cNvSpPr/>
          <p:nvPr/>
        </p:nvSpPr>
        <p:spPr>
          <a:xfrm>
            <a:off x="4308575" y="2783338"/>
            <a:ext cx="496200" cy="278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Inter"/>
                <a:ea typeface="Inter"/>
                <a:cs typeface="Inter"/>
                <a:sym typeface="Inter"/>
              </a:rPr>
              <a:t>VS</a:t>
            </a:r>
            <a:endParaRPr b="1" sz="1200">
              <a:solidFill>
                <a:schemeClr val="dk1"/>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2"/>
          <p:cNvSpPr txBox="1"/>
          <p:nvPr>
            <p:ph idx="4294967295" type="title"/>
          </p:nvPr>
        </p:nvSpPr>
        <p:spPr>
          <a:xfrm>
            <a:off x="457200" y="456650"/>
            <a:ext cx="86868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Clinical Data Analytics &amp; Programming (CDAP) </a:t>
            </a:r>
            <a:endParaRPr sz="2400"/>
          </a:p>
        </p:txBody>
      </p:sp>
      <p:sp>
        <p:nvSpPr>
          <p:cNvPr id="604" name="Google Shape;604;p52"/>
          <p:cNvSpPr txBox="1"/>
          <p:nvPr/>
        </p:nvSpPr>
        <p:spPr>
          <a:xfrm>
            <a:off x="5415100" y="5031163"/>
            <a:ext cx="4814700" cy="6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Inter"/>
              <a:ea typeface="Inter"/>
              <a:cs typeface="Inter"/>
              <a:sym typeface="Inter"/>
            </a:endParaRPr>
          </a:p>
        </p:txBody>
      </p:sp>
      <p:sp>
        <p:nvSpPr>
          <p:cNvPr id="605" name="Google Shape;605;p52"/>
          <p:cNvSpPr txBox="1"/>
          <p:nvPr/>
        </p:nvSpPr>
        <p:spPr>
          <a:xfrm>
            <a:off x="5415100" y="6145650"/>
            <a:ext cx="5766900" cy="6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Inter"/>
              <a:ea typeface="Inter"/>
              <a:cs typeface="Inter"/>
              <a:sym typeface="Inter"/>
            </a:endParaRPr>
          </a:p>
        </p:txBody>
      </p:sp>
      <p:sp>
        <p:nvSpPr>
          <p:cNvPr id="606" name="Google Shape;606;p52"/>
          <p:cNvSpPr/>
          <p:nvPr/>
        </p:nvSpPr>
        <p:spPr>
          <a:xfrm>
            <a:off x="457200" y="1143700"/>
            <a:ext cx="2514600" cy="31401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07" name="Google Shape;607;p52"/>
          <p:cNvSpPr txBox="1"/>
          <p:nvPr/>
        </p:nvSpPr>
        <p:spPr>
          <a:xfrm>
            <a:off x="617250" y="2938025"/>
            <a:ext cx="2194500" cy="6096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lang="en" sz="1200">
                <a:solidFill>
                  <a:schemeClr val="lt1"/>
                </a:solidFill>
                <a:latin typeface="Inter"/>
                <a:ea typeface="Inter"/>
                <a:cs typeface="Inter"/>
                <a:sym typeface="Inter"/>
              </a:rPr>
              <a:t>Team of data scientists, clinical data analysts, and systems developers</a:t>
            </a:r>
            <a:endParaRPr sz="1200">
              <a:solidFill>
                <a:schemeClr val="lt1"/>
              </a:solidFill>
              <a:latin typeface="Inter"/>
              <a:ea typeface="Inter"/>
              <a:cs typeface="Inter"/>
              <a:sym typeface="Inter"/>
            </a:endParaRPr>
          </a:p>
        </p:txBody>
      </p:sp>
      <p:pic>
        <p:nvPicPr>
          <p:cNvPr id="608" name="Google Shape;608;p52"/>
          <p:cNvPicPr preferRelativeResize="0"/>
          <p:nvPr/>
        </p:nvPicPr>
        <p:blipFill>
          <a:blip r:embed="rId3">
            <a:alphaModFix/>
          </a:blip>
          <a:stretch>
            <a:fillRect/>
          </a:stretch>
        </p:blipFill>
        <p:spPr>
          <a:xfrm>
            <a:off x="1241888" y="1659813"/>
            <a:ext cx="945225" cy="945225"/>
          </a:xfrm>
          <a:prstGeom prst="rect">
            <a:avLst/>
          </a:prstGeom>
          <a:noFill/>
          <a:ln>
            <a:noFill/>
          </a:ln>
        </p:spPr>
      </p:pic>
      <p:sp>
        <p:nvSpPr>
          <p:cNvPr id="609" name="Google Shape;609;p52"/>
          <p:cNvSpPr/>
          <p:nvPr/>
        </p:nvSpPr>
        <p:spPr>
          <a:xfrm>
            <a:off x="3233001" y="1143700"/>
            <a:ext cx="2514600" cy="31401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10" name="Google Shape;610;p52"/>
          <p:cNvSpPr txBox="1"/>
          <p:nvPr/>
        </p:nvSpPr>
        <p:spPr>
          <a:xfrm>
            <a:off x="3393052" y="2938025"/>
            <a:ext cx="2194500" cy="3972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lang="en" sz="1200">
                <a:solidFill>
                  <a:schemeClr val="lt1"/>
                </a:solidFill>
                <a:latin typeface="Inter"/>
                <a:ea typeface="Inter"/>
                <a:cs typeface="Inter"/>
                <a:sym typeface="Inter"/>
              </a:rPr>
              <a:t>Improve speed and accuracy of clinical insights</a:t>
            </a:r>
            <a:endParaRPr sz="1200">
              <a:solidFill>
                <a:schemeClr val="lt1"/>
              </a:solidFill>
              <a:latin typeface="Inter"/>
              <a:ea typeface="Inter"/>
              <a:cs typeface="Inter"/>
              <a:sym typeface="Inter"/>
            </a:endParaRPr>
          </a:p>
        </p:txBody>
      </p:sp>
      <p:pic>
        <p:nvPicPr>
          <p:cNvPr id="611" name="Google Shape;611;p52"/>
          <p:cNvPicPr preferRelativeResize="0"/>
          <p:nvPr/>
        </p:nvPicPr>
        <p:blipFill>
          <a:blip r:embed="rId4">
            <a:alphaModFix/>
          </a:blip>
          <a:stretch>
            <a:fillRect/>
          </a:stretch>
        </p:blipFill>
        <p:spPr>
          <a:xfrm>
            <a:off x="4075440" y="1717562"/>
            <a:ext cx="829725" cy="829725"/>
          </a:xfrm>
          <a:prstGeom prst="rect">
            <a:avLst/>
          </a:prstGeom>
          <a:noFill/>
          <a:ln>
            <a:noFill/>
          </a:ln>
        </p:spPr>
      </p:pic>
      <p:sp>
        <p:nvSpPr>
          <p:cNvPr id="612" name="Google Shape;612;p52"/>
          <p:cNvSpPr/>
          <p:nvPr/>
        </p:nvSpPr>
        <p:spPr>
          <a:xfrm>
            <a:off x="6008801" y="1143700"/>
            <a:ext cx="2514600" cy="3140100"/>
          </a:xfrm>
          <a:prstGeom prst="roundRect">
            <a:avLst>
              <a:gd fmla="val 16667" name="adj"/>
            </a:avLst>
          </a:prstGeom>
          <a:solidFill>
            <a:schemeClr val="dk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13" name="Google Shape;613;p52"/>
          <p:cNvSpPr txBox="1"/>
          <p:nvPr/>
        </p:nvSpPr>
        <p:spPr>
          <a:xfrm>
            <a:off x="6168855" y="2938025"/>
            <a:ext cx="2194500" cy="6096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lang="en" sz="1200">
                <a:solidFill>
                  <a:schemeClr val="lt1"/>
                </a:solidFill>
                <a:latin typeface="Inter"/>
                <a:ea typeface="Inter"/>
                <a:cs typeface="Inter"/>
                <a:sym typeface="Inter"/>
              </a:rPr>
              <a:t>Collaborate closely with clinical study team members to provide reporting</a:t>
            </a:r>
            <a:endParaRPr sz="1200">
              <a:solidFill>
                <a:schemeClr val="lt1"/>
              </a:solidFill>
              <a:latin typeface="Inter"/>
              <a:ea typeface="Inter"/>
              <a:cs typeface="Inter"/>
              <a:sym typeface="Inter"/>
            </a:endParaRPr>
          </a:p>
        </p:txBody>
      </p:sp>
      <p:pic>
        <p:nvPicPr>
          <p:cNvPr id="614" name="Google Shape;614;p52"/>
          <p:cNvPicPr preferRelativeResize="0"/>
          <p:nvPr/>
        </p:nvPicPr>
        <p:blipFill>
          <a:blip r:embed="rId5">
            <a:alphaModFix/>
          </a:blip>
          <a:stretch>
            <a:fillRect/>
          </a:stretch>
        </p:blipFill>
        <p:spPr>
          <a:xfrm>
            <a:off x="6793504" y="1659834"/>
            <a:ext cx="945201" cy="945183"/>
          </a:xfrm>
          <a:prstGeom prst="rect">
            <a:avLst/>
          </a:prstGeom>
          <a:noFill/>
          <a:ln>
            <a:noFill/>
          </a:ln>
        </p:spPr>
      </p:pic>
      <p:pic>
        <p:nvPicPr>
          <p:cNvPr id="615" name="Google Shape;615;p52"/>
          <p:cNvPicPr preferRelativeResize="0"/>
          <p:nvPr/>
        </p:nvPicPr>
        <p:blipFill>
          <a:blip r:embed="rId6">
            <a:alphaModFix/>
          </a:blip>
          <a:stretch>
            <a:fillRect/>
          </a:stretch>
        </p:blipFill>
        <p:spPr>
          <a:xfrm>
            <a:off x="1613750" y="4844400"/>
            <a:ext cx="1619250" cy="266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3"/>
          <p:cNvSpPr txBox="1"/>
          <p:nvPr>
            <p:ph type="title"/>
          </p:nvPr>
        </p:nvSpPr>
        <p:spPr>
          <a:xfrm>
            <a:off x="457200" y="457200"/>
            <a:ext cx="5268600" cy="7941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2400"/>
              <a:t>Flying Blind: Manual processes make </a:t>
            </a:r>
            <a:r>
              <a:rPr lang="en" sz="2400"/>
              <a:t>monitoring</a:t>
            </a:r>
            <a:r>
              <a:rPr lang="en" sz="2400"/>
              <a:t> data difficult</a:t>
            </a:r>
            <a:endParaRPr sz="2400"/>
          </a:p>
        </p:txBody>
      </p:sp>
      <p:sp>
        <p:nvSpPr>
          <p:cNvPr id="621" name="Google Shape;621;p53"/>
          <p:cNvSpPr txBox="1"/>
          <p:nvPr>
            <p:ph idx="1" type="body"/>
          </p:nvPr>
        </p:nvSpPr>
        <p:spPr>
          <a:xfrm>
            <a:off x="502924" y="1600200"/>
            <a:ext cx="4069200" cy="1529100"/>
          </a:xfrm>
          <a:prstGeom prst="rect">
            <a:avLst/>
          </a:prstGeom>
        </p:spPr>
        <p:txBody>
          <a:bodyPr anchorCtr="0" anchor="t" bIns="0" lIns="0" spcFirstLastPara="1" rIns="0" wrap="square" tIns="0">
            <a:spAutoFit/>
          </a:bodyPr>
          <a:lstStyle/>
          <a:p>
            <a:pPr indent="-304800" lvl="0" marL="365760" rtl="0" algn="l">
              <a:lnSpc>
                <a:spcPct val="100000"/>
              </a:lnSpc>
              <a:spcBef>
                <a:spcPts val="100"/>
              </a:spcBef>
              <a:spcAft>
                <a:spcPts val="0"/>
              </a:spcAft>
              <a:buSzPts val="1200"/>
              <a:buChar char="●"/>
            </a:pPr>
            <a:r>
              <a:rPr lang="en" sz="1200">
                <a:solidFill>
                  <a:srgbClr val="000000"/>
                </a:solidFill>
              </a:rPr>
              <a:t>Industry standard data analysis procedures are manual and time intensive</a:t>
            </a:r>
            <a:endParaRPr sz="1200">
              <a:solidFill>
                <a:srgbClr val="000000"/>
              </a:solidFill>
            </a:endParaRPr>
          </a:p>
          <a:p>
            <a:pPr indent="0" lvl="0" marL="914400" rtl="0" algn="l">
              <a:lnSpc>
                <a:spcPct val="100000"/>
              </a:lnSpc>
              <a:spcBef>
                <a:spcPts val="100"/>
              </a:spcBef>
              <a:spcAft>
                <a:spcPts val="0"/>
              </a:spcAft>
              <a:buNone/>
            </a:pPr>
            <a:r>
              <a:t/>
            </a:r>
            <a:endParaRPr sz="1200">
              <a:solidFill>
                <a:srgbClr val="000000"/>
              </a:solidFill>
            </a:endParaRPr>
          </a:p>
          <a:p>
            <a:pPr indent="-304800" lvl="0" marL="365760" rtl="0" algn="l">
              <a:lnSpc>
                <a:spcPct val="100000"/>
              </a:lnSpc>
              <a:spcBef>
                <a:spcPts val="100"/>
              </a:spcBef>
              <a:spcAft>
                <a:spcPts val="0"/>
              </a:spcAft>
              <a:buClr>
                <a:srgbClr val="000000"/>
              </a:buClr>
              <a:buSzPts val="1200"/>
              <a:buChar char="●"/>
            </a:pPr>
            <a:r>
              <a:rPr lang="en" sz="1200">
                <a:solidFill>
                  <a:srgbClr val="000000"/>
                </a:solidFill>
              </a:rPr>
              <a:t>Results in loss of insight into trends in metrics and issue management activities at a study level</a:t>
            </a:r>
            <a:endParaRPr sz="1200">
              <a:solidFill>
                <a:srgbClr val="000000"/>
              </a:solidFill>
            </a:endParaRPr>
          </a:p>
          <a:p>
            <a:pPr indent="0" lvl="0" marL="457200" rtl="0" algn="l">
              <a:lnSpc>
                <a:spcPct val="100000"/>
              </a:lnSpc>
              <a:spcBef>
                <a:spcPts val="100"/>
              </a:spcBef>
              <a:spcAft>
                <a:spcPts val="0"/>
              </a:spcAft>
              <a:buNone/>
            </a:pPr>
            <a:r>
              <a:t/>
            </a:r>
            <a:endParaRPr sz="1200">
              <a:solidFill>
                <a:srgbClr val="000000"/>
              </a:solidFill>
            </a:endParaRPr>
          </a:p>
          <a:p>
            <a:pPr indent="-304800" lvl="0" marL="365760" rtl="0" algn="l">
              <a:lnSpc>
                <a:spcPct val="100000"/>
              </a:lnSpc>
              <a:spcBef>
                <a:spcPts val="100"/>
              </a:spcBef>
              <a:spcAft>
                <a:spcPts val="0"/>
              </a:spcAft>
              <a:buClr>
                <a:srgbClr val="000000"/>
              </a:buClr>
              <a:buSzPts val="1200"/>
              <a:buChar char="●"/>
            </a:pPr>
            <a:r>
              <a:rPr lang="en" sz="1200">
                <a:solidFill>
                  <a:srgbClr val="000000"/>
                </a:solidFill>
              </a:rPr>
              <a:t>Overall can have a major impact on data quality and trial success</a:t>
            </a:r>
            <a:endParaRPr sz="1200">
              <a:solidFill>
                <a:srgbClr val="000000"/>
              </a:solidFill>
            </a:endParaRPr>
          </a:p>
        </p:txBody>
      </p:sp>
      <p:pic>
        <p:nvPicPr>
          <p:cNvPr id="622" name="Google Shape;622;p53"/>
          <p:cNvPicPr preferRelativeResize="0"/>
          <p:nvPr/>
        </p:nvPicPr>
        <p:blipFill>
          <a:blip r:embed="rId3">
            <a:alphaModFix/>
          </a:blip>
          <a:stretch>
            <a:fillRect/>
          </a:stretch>
        </p:blipFill>
        <p:spPr>
          <a:xfrm>
            <a:off x="6123925" y="457200"/>
            <a:ext cx="2384399" cy="2384399"/>
          </a:xfrm>
          <a:prstGeom prst="rect">
            <a:avLst/>
          </a:prstGeom>
          <a:noFill/>
          <a:ln>
            <a:noFill/>
          </a:ln>
        </p:spPr>
      </p:pic>
      <p:pic>
        <p:nvPicPr>
          <p:cNvPr id="623" name="Google Shape;623;p53"/>
          <p:cNvPicPr preferRelativeResize="0"/>
          <p:nvPr/>
        </p:nvPicPr>
        <p:blipFill>
          <a:blip r:embed="rId4">
            <a:alphaModFix/>
          </a:blip>
          <a:stretch>
            <a:fillRect/>
          </a:stretch>
        </p:blipFill>
        <p:spPr>
          <a:xfrm>
            <a:off x="1604800" y="4830048"/>
            <a:ext cx="2524125" cy="278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4"/>
          <p:cNvSpPr txBox="1"/>
          <p:nvPr>
            <p:ph type="title"/>
          </p:nvPr>
        </p:nvSpPr>
        <p:spPr>
          <a:xfrm>
            <a:off x="457200" y="457200"/>
            <a:ext cx="4572900" cy="738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400"/>
              <a:t>Air Disaster: Real time metrics can increase trial oversight </a:t>
            </a:r>
            <a:endParaRPr sz="2400"/>
          </a:p>
        </p:txBody>
      </p:sp>
      <p:sp>
        <p:nvSpPr>
          <p:cNvPr id="629" name="Google Shape;629;p54"/>
          <p:cNvSpPr txBox="1"/>
          <p:nvPr>
            <p:ph idx="1" type="body"/>
          </p:nvPr>
        </p:nvSpPr>
        <p:spPr>
          <a:xfrm>
            <a:off x="457200" y="1600200"/>
            <a:ext cx="3943200" cy="2140500"/>
          </a:xfrm>
          <a:prstGeom prst="rect">
            <a:avLst/>
          </a:prstGeom>
        </p:spPr>
        <p:txBody>
          <a:bodyPr anchorCtr="0" anchor="t" bIns="0" lIns="0" spcFirstLastPara="1" rIns="0" wrap="square" tIns="0">
            <a:spAutoFit/>
          </a:bodyPr>
          <a:lstStyle/>
          <a:p>
            <a:pPr indent="-304800" lvl="0" marL="365760" rtl="0" algn="l">
              <a:spcBef>
                <a:spcPts val="0"/>
              </a:spcBef>
              <a:spcAft>
                <a:spcPts val="0"/>
              </a:spcAft>
              <a:buSzPts val="1200"/>
              <a:buChar char="●"/>
            </a:pPr>
            <a:r>
              <a:rPr lang="en" sz="1200"/>
              <a:t>Without</a:t>
            </a:r>
            <a:r>
              <a:rPr lang="en" sz="1200"/>
              <a:t> real-time metrics, the study team often discovers issues too late and has to be reactive as impact is felt</a:t>
            </a:r>
            <a:endParaRPr sz="1200"/>
          </a:p>
          <a:p>
            <a:pPr indent="-304800" lvl="0" marL="365760" rtl="0" algn="l">
              <a:spcBef>
                <a:spcPts val="1000"/>
              </a:spcBef>
              <a:spcAft>
                <a:spcPts val="0"/>
              </a:spcAft>
              <a:buSzPts val="1200"/>
              <a:buChar char="●"/>
            </a:pPr>
            <a:r>
              <a:rPr lang="en" sz="1200"/>
              <a:t>Real-time metrics allows the study team to proactively prevent issues and optimize cost, speed, and quality in areas such as:</a:t>
            </a:r>
            <a:endParaRPr sz="1200"/>
          </a:p>
          <a:p>
            <a:pPr indent="-304800" lvl="1" marL="914400" rtl="0" algn="l">
              <a:spcBef>
                <a:spcPts val="1000"/>
              </a:spcBef>
              <a:spcAft>
                <a:spcPts val="0"/>
              </a:spcAft>
              <a:buSzPts val="1200"/>
              <a:buChar char="○"/>
            </a:pPr>
            <a:r>
              <a:rPr lang="en" sz="1200"/>
              <a:t>Resourcing</a:t>
            </a:r>
            <a:endParaRPr sz="1200"/>
          </a:p>
          <a:p>
            <a:pPr indent="-304800" lvl="1" marL="914400" rtl="0" algn="l">
              <a:spcBef>
                <a:spcPts val="0"/>
              </a:spcBef>
              <a:spcAft>
                <a:spcPts val="0"/>
              </a:spcAft>
              <a:buSzPts val="1200"/>
              <a:buChar char="○"/>
            </a:pPr>
            <a:r>
              <a:rPr lang="en" sz="1200"/>
              <a:t>Timelines</a:t>
            </a:r>
            <a:endParaRPr sz="1200"/>
          </a:p>
          <a:p>
            <a:pPr indent="-304800" lvl="1" marL="914400" rtl="0" algn="l">
              <a:spcBef>
                <a:spcPts val="0"/>
              </a:spcBef>
              <a:spcAft>
                <a:spcPts val="0"/>
              </a:spcAft>
              <a:buSzPts val="1200"/>
              <a:buChar char="○"/>
            </a:pPr>
            <a:r>
              <a:rPr lang="en" sz="1200"/>
              <a:t>Protocol deviations (PDs)</a:t>
            </a:r>
            <a:endParaRPr sz="1200"/>
          </a:p>
        </p:txBody>
      </p:sp>
      <p:pic>
        <p:nvPicPr>
          <p:cNvPr id="630" name="Google Shape;630;p54"/>
          <p:cNvPicPr preferRelativeResize="0"/>
          <p:nvPr/>
        </p:nvPicPr>
        <p:blipFill>
          <a:blip r:embed="rId3">
            <a:alphaModFix/>
          </a:blip>
          <a:stretch>
            <a:fillRect/>
          </a:stretch>
        </p:blipFill>
        <p:spPr>
          <a:xfrm>
            <a:off x="1604800" y="4830048"/>
            <a:ext cx="2524125" cy="278325"/>
          </a:xfrm>
          <a:prstGeom prst="rect">
            <a:avLst/>
          </a:prstGeom>
          <a:noFill/>
          <a:ln>
            <a:noFill/>
          </a:ln>
        </p:spPr>
      </p:pic>
      <p:pic>
        <p:nvPicPr>
          <p:cNvPr id="631" name="Google Shape;631;p54"/>
          <p:cNvPicPr preferRelativeResize="0"/>
          <p:nvPr/>
        </p:nvPicPr>
        <p:blipFill>
          <a:blip r:embed="rId4">
            <a:alphaModFix/>
          </a:blip>
          <a:stretch>
            <a:fillRect/>
          </a:stretch>
        </p:blipFill>
        <p:spPr>
          <a:xfrm>
            <a:off x="5915950" y="457200"/>
            <a:ext cx="2800349" cy="28003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rmation Bio (Fall 2023)">
  <a:themeElements>
    <a:clrScheme name="Simple Light">
      <a:dk1>
        <a:srgbClr val="FAF4EE"/>
      </a:dk1>
      <a:lt1>
        <a:srgbClr val="1F1F1F"/>
      </a:lt1>
      <a:dk2>
        <a:srgbClr val="303030"/>
      </a:dk2>
      <a:lt2>
        <a:srgbClr val="AAAAAA"/>
      </a:lt2>
      <a:accent1>
        <a:srgbClr val="14C57C"/>
      </a:accent1>
      <a:accent2>
        <a:srgbClr val="085425"/>
      </a:accent2>
      <a:accent3>
        <a:srgbClr val="0C83B7"/>
      </a:accent3>
      <a:accent4>
        <a:srgbClr val="ABAAFF"/>
      </a:accent4>
      <a:accent5>
        <a:srgbClr val="FF963F"/>
      </a:accent5>
      <a:accent6>
        <a:srgbClr val="FFFFFF"/>
      </a:accent6>
      <a:hlink>
        <a:srgbClr val="00A0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